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7" r:id="rId2"/>
    <p:sldId id="260" r:id="rId3"/>
    <p:sldId id="283" r:id="rId4"/>
    <p:sldId id="277" r:id="rId5"/>
    <p:sldId id="268" r:id="rId6"/>
    <p:sldId id="285" r:id="rId7"/>
    <p:sldId id="286" r:id="rId8"/>
    <p:sldId id="287" r:id="rId9"/>
    <p:sldId id="279" r:id="rId10"/>
    <p:sldId id="278" r:id="rId11"/>
    <p:sldId id="280" r:id="rId12"/>
    <p:sldId id="28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51" autoAdjust="0"/>
    <p:restoredTop sz="94660"/>
  </p:normalViewPr>
  <p:slideViewPr>
    <p:cSldViewPr snapToGrid="0">
      <p:cViewPr varScale="1">
        <p:scale>
          <a:sx n="93" d="100"/>
          <a:sy n="93" d="100"/>
        </p:scale>
        <p:origin x="72" y="4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Riippi" userId="bc277019-647d-47ae-af54-04904bd7c7a0" providerId="ADAL" clId="{7AF8AF56-25FB-4604-BAD5-0206DF650292}"/>
    <pc:docChg chg="undo custSel addSld delSld modSld sldOrd">
      <pc:chgData name="Ben Riippi" userId="bc277019-647d-47ae-af54-04904bd7c7a0" providerId="ADAL" clId="{7AF8AF56-25FB-4604-BAD5-0206DF650292}" dt="2022-11-09T02:22:52.974" v="1105" actId="20577"/>
      <pc:docMkLst>
        <pc:docMk/>
      </pc:docMkLst>
      <pc:sldChg chg="modSp mod">
        <pc:chgData name="Ben Riippi" userId="bc277019-647d-47ae-af54-04904bd7c7a0" providerId="ADAL" clId="{7AF8AF56-25FB-4604-BAD5-0206DF650292}" dt="2022-11-04T15:41:34.690" v="449" actId="20577"/>
        <pc:sldMkLst>
          <pc:docMk/>
          <pc:sldMk cId="2902835302" sldId="257"/>
        </pc:sldMkLst>
        <pc:spChg chg="mod">
          <ac:chgData name="Ben Riippi" userId="bc277019-647d-47ae-af54-04904bd7c7a0" providerId="ADAL" clId="{7AF8AF56-25FB-4604-BAD5-0206DF650292}" dt="2022-11-04T15:41:34.690" v="449" actId="20577"/>
          <ac:spMkLst>
            <pc:docMk/>
            <pc:sldMk cId="2902835302" sldId="257"/>
            <ac:spMk id="2" creationId="{00000000-0000-0000-0000-000000000000}"/>
          </ac:spMkLst>
        </pc:spChg>
      </pc:sldChg>
      <pc:sldChg chg="addSp delSp modSp mod">
        <pc:chgData name="Ben Riippi" userId="bc277019-647d-47ae-af54-04904bd7c7a0" providerId="ADAL" clId="{7AF8AF56-25FB-4604-BAD5-0206DF650292}" dt="2022-11-09T02:02:21.126" v="954" actId="1076"/>
        <pc:sldMkLst>
          <pc:docMk/>
          <pc:sldMk cId="703662803" sldId="260"/>
        </pc:sldMkLst>
        <pc:spChg chg="add del mod">
          <ac:chgData name="Ben Riippi" userId="bc277019-647d-47ae-af54-04904bd7c7a0" providerId="ADAL" clId="{7AF8AF56-25FB-4604-BAD5-0206DF650292}" dt="2022-11-09T02:01:15.996" v="941"/>
          <ac:spMkLst>
            <pc:docMk/>
            <pc:sldMk cId="703662803" sldId="260"/>
            <ac:spMk id="3" creationId="{637CA104-709D-4169-996D-0E628AAC6E17}"/>
          </ac:spMkLst>
        </pc:spChg>
        <pc:spChg chg="add del mod">
          <ac:chgData name="Ben Riippi" userId="bc277019-647d-47ae-af54-04904bd7c7a0" providerId="ADAL" clId="{7AF8AF56-25FB-4604-BAD5-0206DF650292}" dt="2022-11-09T02:02:10.066" v="951"/>
          <ac:spMkLst>
            <pc:docMk/>
            <pc:sldMk cId="703662803" sldId="260"/>
            <ac:spMk id="7" creationId="{F884A8C4-DFD0-4F73-BA37-897A4082AF78}"/>
          </ac:spMkLst>
        </pc:spChg>
        <pc:picChg chg="add del mod">
          <ac:chgData name="Ben Riippi" userId="bc277019-647d-47ae-af54-04904bd7c7a0" providerId="ADAL" clId="{7AF8AF56-25FB-4604-BAD5-0206DF650292}" dt="2022-11-09T02:02:04.459" v="950" actId="478"/>
          <ac:picMkLst>
            <pc:docMk/>
            <pc:sldMk cId="703662803" sldId="260"/>
            <ac:picMk id="5" creationId="{BAAFA87F-DA10-406D-A341-0FF4C61A3C66}"/>
          </ac:picMkLst>
        </pc:picChg>
        <pc:picChg chg="add mod">
          <ac:chgData name="Ben Riippi" userId="bc277019-647d-47ae-af54-04904bd7c7a0" providerId="ADAL" clId="{7AF8AF56-25FB-4604-BAD5-0206DF650292}" dt="2022-11-09T02:02:21.126" v="954" actId="1076"/>
          <ac:picMkLst>
            <pc:docMk/>
            <pc:sldMk cId="703662803" sldId="260"/>
            <ac:picMk id="9" creationId="{E910391B-054F-4346-9152-3FF267B0360C}"/>
          </ac:picMkLst>
        </pc:picChg>
        <pc:picChg chg="del">
          <ac:chgData name="Ben Riippi" userId="bc277019-647d-47ae-af54-04904bd7c7a0" providerId="ADAL" clId="{7AF8AF56-25FB-4604-BAD5-0206DF650292}" dt="2022-11-09T02:01:11.905" v="940" actId="478"/>
          <ac:picMkLst>
            <pc:docMk/>
            <pc:sldMk cId="703662803" sldId="260"/>
            <ac:picMk id="14" creationId="{00000000-0000-0000-0000-000000000000}"/>
          </ac:picMkLst>
        </pc:picChg>
      </pc:sldChg>
      <pc:sldChg chg="addSp delSp modSp mod">
        <pc:chgData name="Ben Riippi" userId="bc277019-647d-47ae-af54-04904bd7c7a0" providerId="ADAL" clId="{7AF8AF56-25FB-4604-BAD5-0206DF650292}" dt="2022-11-08T18:08:47.102" v="652" actId="207"/>
        <pc:sldMkLst>
          <pc:docMk/>
          <pc:sldMk cId="2678953580" sldId="268"/>
        </pc:sldMkLst>
        <pc:spChg chg="mod">
          <ac:chgData name="Ben Riippi" userId="bc277019-647d-47ae-af54-04904bd7c7a0" providerId="ADAL" clId="{7AF8AF56-25FB-4604-BAD5-0206DF650292}" dt="2022-11-08T18:08:47.102" v="652" actId="207"/>
          <ac:spMkLst>
            <pc:docMk/>
            <pc:sldMk cId="2678953580" sldId="268"/>
            <ac:spMk id="2" creationId="{00000000-0000-0000-0000-000000000000}"/>
          </ac:spMkLst>
        </pc:spChg>
        <pc:spChg chg="mod">
          <ac:chgData name="Ben Riippi" userId="bc277019-647d-47ae-af54-04904bd7c7a0" providerId="ADAL" clId="{7AF8AF56-25FB-4604-BAD5-0206DF650292}" dt="2022-11-04T16:25:52.428" v="524" actId="20577"/>
          <ac:spMkLst>
            <pc:docMk/>
            <pc:sldMk cId="2678953580" sldId="268"/>
            <ac:spMk id="4" creationId="{00000000-0000-0000-0000-000000000000}"/>
          </ac:spMkLst>
        </pc:spChg>
        <pc:spChg chg="add del mod">
          <ac:chgData name="Ben Riippi" userId="bc277019-647d-47ae-af54-04904bd7c7a0" providerId="ADAL" clId="{7AF8AF56-25FB-4604-BAD5-0206DF650292}" dt="2022-10-31T17:55:25.967" v="288" actId="21"/>
          <ac:spMkLst>
            <pc:docMk/>
            <pc:sldMk cId="2678953580" sldId="268"/>
            <ac:spMk id="6" creationId="{74CCB21C-F066-4652-A86E-0D0E45D09662}"/>
          </ac:spMkLst>
        </pc:spChg>
        <pc:graphicFrameChg chg="add mod">
          <ac:chgData name="Ben Riippi" userId="bc277019-647d-47ae-af54-04904bd7c7a0" providerId="ADAL" clId="{7AF8AF56-25FB-4604-BAD5-0206DF650292}" dt="2022-11-04T15:40:27.973" v="445" actId="1036"/>
          <ac:graphicFrameMkLst>
            <pc:docMk/>
            <pc:sldMk cId="2678953580" sldId="268"/>
            <ac:graphicFrameMk id="7" creationId="{6F868C00-5B98-430E-9F3E-EEA3EF182CEF}"/>
          </ac:graphicFrameMkLst>
        </pc:graphicFrameChg>
        <pc:picChg chg="del">
          <ac:chgData name="Ben Riippi" userId="bc277019-647d-47ae-af54-04904bd7c7a0" providerId="ADAL" clId="{7AF8AF56-25FB-4604-BAD5-0206DF650292}" dt="2022-10-31T17:54:54.070" v="282" actId="478"/>
          <ac:picMkLst>
            <pc:docMk/>
            <pc:sldMk cId="2678953580" sldId="268"/>
            <ac:picMk id="5" creationId="{00000000-0000-0000-0000-000000000000}"/>
          </ac:picMkLst>
        </pc:picChg>
      </pc:sldChg>
      <pc:sldChg chg="addSp delSp modSp mod">
        <pc:chgData name="Ben Riippi" userId="bc277019-647d-47ae-af54-04904bd7c7a0" providerId="ADAL" clId="{7AF8AF56-25FB-4604-BAD5-0206DF650292}" dt="2022-11-09T02:06:49.588" v="967" actId="20577"/>
        <pc:sldMkLst>
          <pc:docMk/>
          <pc:sldMk cId="4091210173" sldId="277"/>
        </pc:sldMkLst>
        <pc:spChg chg="mod">
          <ac:chgData name="Ben Riippi" userId="bc277019-647d-47ae-af54-04904bd7c7a0" providerId="ADAL" clId="{7AF8AF56-25FB-4604-BAD5-0206DF650292}" dt="2022-11-09T02:06:49.588" v="967" actId="20577"/>
          <ac:spMkLst>
            <pc:docMk/>
            <pc:sldMk cId="4091210173" sldId="277"/>
            <ac:spMk id="4" creationId="{00000000-0000-0000-0000-000000000000}"/>
          </ac:spMkLst>
        </pc:spChg>
        <pc:spChg chg="add del mod">
          <ac:chgData name="Ben Riippi" userId="bc277019-647d-47ae-af54-04904bd7c7a0" providerId="ADAL" clId="{7AF8AF56-25FB-4604-BAD5-0206DF650292}" dt="2022-11-09T02:05:52.465" v="960"/>
          <ac:spMkLst>
            <pc:docMk/>
            <pc:sldMk cId="4091210173" sldId="277"/>
            <ac:spMk id="9" creationId="{A780F976-6ABF-45C3-AA2D-90A6D209B792}"/>
          </ac:spMkLst>
        </pc:spChg>
        <pc:picChg chg="del">
          <ac:chgData name="Ben Riippi" userId="bc277019-647d-47ae-af54-04904bd7c7a0" providerId="ADAL" clId="{7AF8AF56-25FB-4604-BAD5-0206DF650292}" dt="2022-11-09T02:05:04.950" v="955" actId="478"/>
          <ac:picMkLst>
            <pc:docMk/>
            <pc:sldMk cId="4091210173" sldId="277"/>
            <ac:picMk id="5" creationId="{00000000-0000-0000-0000-000000000000}"/>
          </ac:picMkLst>
        </pc:picChg>
        <pc:picChg chg="add mod">
          <ac:chgData name="Ben Riippi" userId="bc277019-647d-47ae-af54-04904bd7c7a0" providerId="ADAL" clId="{7AF8AF56-25FB-4604-BAD5-0206DF650292}" dt="2022-11-09T02:06:04.966" v="963" actId="14100"/>
          <ac:picMkLst>
            <pc:docMk/>
            <pc:sldMk cId="4091210173" sldId="277"/>
            <ac:picMk id="6" creationId="{4F9D2D1B-E8A6-4DD4-A5BA-B6937FAC8DB5}"/>
          </ac:picMkLst>
        </pc:picChg>
        <pc:picChg chg="del">
          <ac:chgData name="Ben Riippi" userId="bc277019-647d-47ae-af54-04904bd7c7a0" providerId="ADAL" clId="{7AF8AF56-25FB-4604-BAD5-0206DF650292}" dt="2022-11-09T02:05:15.182" v="959" actId="478"/>
          <ac:picMkLst>
            <pc:docMk/>
            <pc:sldMk cId="4091210173" sldId="277"/>
            <ac:picMk id="7" creationId="{00000000-0000-0000-0000-000000000000}"/>
          </ac:picMkLst>
        </pc:picChg>
        <pc:picChg chg="add mod">
          <ac:chgData name="Ben Riippi" userId="bc277019-647d-47ae-af54-04904bd7c7a0" providerId="ADAL" clId="{7AF8AF56-25FB-4604-BAD5-0206DF650292}" dt="2022-11-09T02:05:56.637" v="961" actId="1076"/>
          <ac:picMkLst>
            <pc:docMk/>
            <pc:sldMk cId="4091210173" sldId="277"/>
            <ac:picMk id="11" creationId="{1C7B63C2-6B2F-4C75-8CEC-07A4F1C136A2}"/>
          </ac:picMkLst>
        </pc:picChg>
      </pc:sldChg>
      <pc:sldChg chg="addSp delSp modSp mod">
        <pc:chgData name="Ben Riippi" userId="bc277019-647d-47ae-af54-04904bd7c7a0" providerId="ADAL" clId="{7AF8AF56-25FB-4604-BAD5-0206DF650292}" dt="2022-11-09T02:18:44.496" v="1027" actId="20577"/>
        <pc:sldMkLst>
          <pc:docMk/>
          <pc:sldMk cId="953158994" sldId="278"/>
        </pc:sldMkLst>
        <pc:spChg chg="mod">
          <ac:chgData name="Ben Riippi" userId="bc277019-647d-47ae-af54-04904bd7c7a0" providerId="ADAL" clId="{7AF8AF56-25FB-4604-BAD5-0206DF650292}" dt="2022-11-09T01:29:12.041" v="782" actId="1076"/>
          <ac:spMkLst>
            <pc:docMk/>
            <pc:sldMk cId="953158994" sldId="278"/>
            <ac:spMk id="3" creationId="{00000000-0000-0000-0000-000000000000}"/>
          </ac:spMkLst>
        </pc:spChg>
        <pc:spChg chg="mod">
          <ac:chgData name="Ben Riippi" userId="bc277019-647d-47ae-af54-04904bd7c7a0" providerId="ADAL" clId="{7AF8AF56-25FB-4604-BAD5-0206DF650292}" dt="2022-11-09T02:18:44.496" v="1027" actId="20577"/>
          <ac:spMkLst>
            <pc:docMk/>
            <pc:sldMk cId="953158994" sldId="278"/>
            <ac:spMk id="9" creationId="{00000000-0000-0000-0000-000000000000}"/>
          </ac:spMkLst>
        </pc:spChg>
        <pc:graphicFrameChg chg="add del modGraphic">
          <ac:chgData name="Ben Riippi" userId="bc277019-647d-47ae-af54-04904bd7c7a0" providerId="ADAL" clId="{7AF8AF56-25FB-4604-BAD5-0206DF650292}" dt="2022-11-04T16:14:49.300" v="453" actId="478"/>
          <ac:graphicFrameMkLst>
            <pc:docMk/>
            <pc:sldMk cId="953158994" sldId="278"/>
            <ac:graphicFrameMk id="5" creationId="{6C292964-E535-4D0B-B5F9-1DF4F77AA527}"/>
          </ac:graphicFrameMkLst>
        </pc:graphicFrameChg>
        <pc:picChg chg="del">
          <ac:chgData name="Ben Riippi" userId="bc277019-647d-47ae-af54-04904bd7c7a0" providerId="ADAL" clId="{7AF8AF56-25FB-4604-BAD5-0206DF650292}" dt="2022-11-04T16:14:51.879" v="454" actId="478"/>
          <ac:picMkLst>
            <pc:docMk/>
            <pc:sldMk cId="953158994" sldId="278"/>
            <ac:picMk id="4" creationId="{00000000-0000-0000-0000-000000000000}"/>
          </ac:picMkLst>
        </pc:picChg>
        <pc:picChg chg="add mod">
          <ac:chgData name="Ben Riippi" userId="bc277019-647d-47ae-af54-04904bd7c7a0" providerId="ADAL" clId="{7AF8AF56-25FB-4604-BAD5-0206DF650292}" dt="2022-11-04T16:26:35.075" v="525" actId="14100"/>
          <ac:picMkLst>
            <pc:docMk/>
            <pc:sldMk cId="953158994" sldId="278"/>
            <ac:picMk id="7" creationId="{E320C32D-1F87-48F5-99FC-D3D41D15D704}"/>
          </ac:picMkLst>
        </pc:picChg>
        <pc:picChg chg="add mod">
          <ac:chgData name="Ben Riippi" userId="bc277019-647d-47ae-af54-04904bd7c7a0" providerId="ADAL" clId="{7AF8AF56-25FB-4604-BAD5-0206DF650292}" dt="2022-11-04T16:22:55.309" v="495" actId="1076"/>
          <ac:picMkLst>
            <pc:docMk/>
            <pc:sldMk cId="953158994" sldId="278"/>
            <ac:picMk id="10" creationId="{4E1A850F-D689-44A2-9CB1-EEEBDE76D164}"/>
          </ac:picMkLst>
        </pc:picChg>
        <pc:picChg chg="add mod">
          <ac:chgData name="Ben Riippi" userId="bc277019-647d-47ae-af54-04904bd7c7a0" providerId="ADAL" clId="{7AF8AF56-25FB-4604-BAD5-0206DF650292}" dt="2022-11-04T16:49:18.423" v="529" actId="14100"/>
          <ac:picMkLst>
            <pc:docMk/>
            <pc:sldMk cId="953158994" sldId="278"/>
            <ac:picMk id="1026" creationId="{94E70C9A-57A3-4AB5-892A-61D17A91C564}"/>
          </ac:picMkLst>
        </pc:picChg>
      </pc:sldChg>
      <pc:sldChg chg="addSp delSp modSp mod ord">
        <pc:chgData name="Ben Riippi" userId="bc277019-647d-47ae-af54-04904bd7c7a0" providerId="ADAL" clId="{7AF8AF56-25FB-4604-BAD5-0206DF650292}" dt="2022-11-09T02:22:52.974" v="1105" actId="20577"/>
        <pc:sldMkLst>
          <pc:docMk/>
          <pc:sldMk cId="3884246812" sldId="279"/>
        </pc:sldMkLst>
        <pc:spChg chg="mod">
          <ac:chgData name="Ben Riippi" userId="bc277019-647d-47ae-af54-04904bd7c7a0" providerId="ADAL" clId="{7AF8AF56-25FB-4604-BAD5-0206DF650292}" dt="2022-11-09T02:18:26.750" v="1015" actId="20577"/>
          <ac:spMkLst>
            <pc:docMk/>
            <pc:sldMk cId="3884246812" sldId="279"/>
            <ac:spMk id="2" creationId="{00000000-0000-0000-0000-000000000000}"/>
          </ac:spMkLst>
        </pc:spChg>
        <pc:spChg chg="del mod">
          <ac:chgData name="Ben Riippi" userId="bc277019-647d-47ae-af54-04904bd7c7a0" providerId="ADAL" clId="{7AF8AF56-25FB-4604-BAD5-0206DF650292}" dt="2022-11-08T17:59:37.431" v="553"/>
          <ac:spMkLst>
            <pc:docMk/>
            <pc:sldMk cId="3884246812" sldId="279"/>
            <ac:spMk id="3" creationId="{00000000-0000-0000-0000-000000000000}"/>
          </ac:spMkLst>
        </pc:spChg>
        <pc:spChg chg="add mod">
          <ac:chgData name="Ben Riippi" userId="bc277019-647d-47ae-af54-04904bd7c7a0" providerId="ADAL" clId="{7AF8AF56-25FB-4604-BAD5-0206DF650292}" dt="2022-11-09T02:22:52.974" v="1105" actId="20577"/>
          <ac:spMkLst>
            <pc:docMk/>
            <pc:sldMk cId="3884246812" sldId="279"/>
            <ac:spMk id="4" creationId="{7376B2B7-633C-410B-9E22-B3CADB99D222}"/>
          </ac:spMkLst>
        </pc:spChg>
        <pc:spChg chg="add mod">
          <ac:chgData name="Ben Riippi" userId="bc277019-647d-47ae-af54-04904bd7c7a0" providerId="ADAL" clId="{7AF8AF56-25FB-4604-BAD5-0206DF650292}" dt="2022-11-09T02:17:33.796" v="999" actId="1076"/>
          <ac:spMkLst>
            <pc:docMk/>
            <pc:sldMk cId="3884246812" sldId="279"/>
            <ac:spMk id="5" creationId="{FFC3ACC3-9789-402A-B9C7-6681A6562B1A}"/>
          </ac:spMkLst>
        </pc:spChg>
        <pc:spChg chg="add del mod">
          <ac:chgData name="Ben Riippi" userId="bc277019-647d-47ae-af54-04904bd7c7a0" providerId="ADAL" clId="{7AF8AF56-25FB-4604-BAD5-0206DF650292}" dt="2022-11-09T02:16:33.058" v="981" actId="478"/>
          <ac:spMkLst>
            <pc:docMk/>
            <pc:sldMk cId="3884246812" sldId="279"/>
            <ac:spMk id="7" creationId="{1B50A937-65DA-4F51-AE97-195130EBF467}"/>
          </ac:spMkLst>
        </pc:spChg>
        <pc:graphicFrameChg chg="add mod modGraphic">
          <ac:chgData name="Ben Riippi" userId="bc277019-647d-47ae-af54-04904bd7c7a0" providerId="ADAL" clId="{7AF8AF56-25FB-4604-BAD5-0206DF650292}" dt="2022-11-09T02:16:13.672" v="976" actId="1076"/>
          <ac:graphicFrameMkLst>
            <pc:docMk/>
            <pc:sldMk cId="3884246812" sldId="279"/>
            <ac:graphicFrameMk id="3" creationId="{1F935F56-A21D-486B-9A31-1097C70A23DB}"/>
          </ac:graphicFrameMkLst>
        </pc:graphicFrameChg>
        <pc:picChg chg="add del mod">
          <ac:chgData name="Ben Riippi" userId="bc277019-647d-47ae-af54-04904bd7c7a0" providerId="ADAL" clId="{7AF8AF56-25FB-4604-BAD5-0206DF650292}" dt="2022-11-09T01:44:56.689" v="863" actId="478"/>
          <ac:picMkLst>
            <pc:docMk/>
            <pc:sldMk cId="3884246812" sldId="279"/>
            <ac:picMk id="4" creationId="{7FB01847-72D6-4BCF-8BF2-ABA7B9F6D4FF}"/>
          </ac:picMkLst>
        </pc:picChg>
      </pc:sldChg>
      <pc:sldChg chg="delSp modSp mod">
        <pc:chgData name="Ben Riippi" userId="bc277019-647d-47ae-af54-04904bd7c7a0" providerId="ADAL" clId="{7AF8AF56-25FB-4604-BAD5-0206DF650292}" dt="2022-11-09T02:19:03.222" v="1039" actId="14100"/>
        <pc:sldMkLst>
          <pc:docMk/>
          <pc:sldMk cId="3901477201" sldId="280"/>
        </pc:sldMkLst>
        <pc:spChg chg="mod">
          <ac:chgData name="Ben Riippi" userId="bc277019-647d-47ae-af54-04904bd7c7a0" providerId="ADAL" clId="{7AF8AF56-25FB-4604-BAD5-0206DF650292}" dt="2022-11-09T02:19:03.222" v="1039" actId="14100"/>
          <ac:spMkLst>
            <pc:docMk/>
            <pc:sldMk cId="3901477201" sldId="280"/>
            <ac:spMk id="3" creationId="{00000000-0000-0000-0000-000000000000}"/>
          </ac:spMkLst>
        </pc:spChg>
        <pc:spChg chg="del mod">
          <ac:chgData name="Ben Riippi" userId="bc277019-647d-47ae-af54-04904bd7c7a0" providerId="ADAL" clId="{7AF8AF56-25FB-4604-BAD5-0206DF650292}" dt="2022-11-08T17:59:43.921" v="556"/>
          <ac:spMkLst>
            <pc:docMk/>
            <pc:sldMk cId="3901477201" sldId="280"/>
            <ac:spMk id="4" creationId="{00000000-0000-0000-0000-000000000000}"/>
          </ac:spMkLst>
        </pc:spChg>
      </pc:sldChg>
      <pc:sldChg chg="addSp delSp modSp del mod">
        <pc:chgData name="Ben Riippi" userId="bc277019-647d-47ae-af54-04904bd7c7a0" providerId="ADAL" clId="{7AF8AF56-25FB-4604-BAD5-0206DF650292}" dt="2022-11-04T16:25:11.162" v="522" actId="47"/>
        <pc:sldMkLst>
          <pc:docMk/>
          <pc:sldMk cId="3588054645" sldId="282"/>
        </pc:sldMkLst>
        <pc:spChg chg="mod">
          <ac:chgData name="Ben Riippi" userId="bc277019-647d-47ae-af54-04904bd7c7a0" providerId="ADAL" clId="{7AF8AF56-25FB-4604-BAD5-0206DF650292}" dt="2022-10-31T18:03:28.463" v="342" actId="313"/>
          <ac:spMkLst>
            <pc:docMk/>
            <pc:sldMk cId="3588054645" sldId="282"/>
            <ac:spMk id="6" creationId="{00000000-0000-0000-0000-000000000000}"/>
          </ac:spMkLst>
        </pc:spChg>
        <pc:picChg chg="add mod">
          <ac:chgData name="Ben Riippi" userId="bc277019-647d-47ae-af54-04904bd7c7a0" providerId="ADAL" clId="{7AF8AF56-25FB-4604-BAD5-0206DF650292}" dt="2022-11-04T16:24:31.118" v="501" actId="1076"/>
          <ac:picMkLst>
            <pc:docMk/>
            <pc:sldMk cId="3588054645" sldId="282"/>
            <ac:picMk id="3" creationId="{DC5D453B-BD35-434E-99F4-3D9DC85BD836}"/>
          </ac:picMkLst>
        </pc:picChg>
        <pc:picChg chg="del">
          <ac:chgData name="Ben Riippi" userId="bc277019-647d-47ae-af54-04904bd7c7a0" providerId="ADAL" clId="{7AF8AF56-25FB-4604-BAD5-0206DF650292}" dt="2022-10-31T17:57:19.409" v="301" actId="478"/>
          <ac:picMkLst>
            <pc:docMk/>
            <pc:sldMk cId="3588054645" sldId="282"/>
            <ac:picMk id="4" creationId="{00000000-0000-0000-0000-000000000000}"/>
          </ac:picMkLst>
        </pc:picChg>
        <pc:picChg chg="del">
          <ac:chgData name="Ben Riippi" userId="bc277019-647d-47ae-af54-04904bd7c7a0" providerId="ADAL" clId="{7AF8AF56-25FB-4604-BAD5-0206DF650292}" dt="2022-10-31T17:57:21.753" v="302" actId="478"/>
          <ac:picMkLst>
            <pc:docMk/>
            <pc:sldMk cId="3588054645" sldId="282"/>
            <ac:picMk id="5" creationId="{00000000-0000-0000-0000-000000000000}"/>
          </ac:picMkLst>
        </pc:picChg>
      </pc:sldChg>
      <pc:sldChg chg="addSp delSp modSp mod ord">
        <pc:chgData name="Ben Riippi" userId="bc277019-647d-47ae-af54-04904bd7c7a0" providerId="ADAL" clId="{7AF8AF56-25FB-4604-BAD5-0206DF650292}" dt="2022-11-09T01:32:22.931" v="837" actId="255"/>
        <pc:sldMkLst>
          <pc:docMk/>
          <pc:sldMk cId="277302095" sldId="283"/>
        </pc:sldMkLst>
        <pc:spChg chg="mod">
          <ac:chgData name="Ben Riippi" userId="bc277019-647d-47ae-af54-04904bd7c7a0" providerId="ADAL" clId="{7AF8AF56-25FB-4604-BAD5-0206DF650292}" dt="2022-11-09T01:32:22.931" v="837" actId="255"/>
          <ac:spMkLst>
            <pc:docMk/>
            <pc:sldMk cId="277302095" sldId="283"/>
            <ac:spMk id="4" creationId="{00000000-0000-0000-0000-000000000000}"/>
          </ac:spMkLst>
        </pc:spChg>
        <pc:picChg chg="del">
          <ac:chgData name="Ben Riippi" userId="bc277019-647d-47ae-af54-04904bd7c7a0" providerId="ADAL" clId="{7AF8AF56-25FB-4604-BAD5-0206DF650292}" dt="2022-10-31T18:08:09.653" v="389" actId="478"/>
          <ac:picMkLst>
            <pc:docMk/>
            <pc:sldMk cId="277302095" sldId="283"/>
            <ac:picMk id="2" creationId="{00000000-0000-0000-0000-000000000000}"/>
          </ac:picMkLst>
        </pc:picChg>
        <pc:picChg chg="del">
          <ac:chgData name="Ben Riippi" userId="bc277019-647d-47ae-af54-04904bd7c7a0" providerId="ADAL" clId="{7AF8AF56-25FB-4604-BAD5-0206DF650292}" dt="2022-10-31T18:08:07.899" v="388" actId="478"/>
          <ac:picMkLst>
            <pc:docMk/>
            <pc:sldMk cId="277302095" sldId="283"/>
            <ac:picMk id="3" creationId="{00000000-0000-0000-0000-000000000000}"/>
          </ac:picMkLst>
        </pc:picChg>
        <pc:picChg chg="add mod">
          <ac:chgData name="Ben Riippi" userId="bc277019-647d-47ae-af54-04904bd7c7a0" providerId="ADAL" clId="{7AF8AF56-25FB-4604-BAD5-0206DF650292}" dt="2022-10-31T18:25:07.326" v="434" actId="14100"/>
          <ac:picMkLst>
            <pc:docMk/>
            <pc:sldMk cId="277302095" sldId="283"/>
            <ac:picMk id="6" creationId="{C4512F85-C437-456B-94AA-446E7520773F}"/>
          </ac:picMkLst>
        </pc:picChg>
      </pc:sldChg>
      <pc:sldChg chg="addSp delSp modSp mod">
        <pc:chgData name="Ben Riippi" userId="bc277019-647d-47ae-af54-04904bd7c7a0" providerId="ADAL" clId="{7AF8AF56-25FB-4604-BAD5-0206DF650292}" dt="2022-11-09T01:31:17.121" v="835" actId="20577"/>
        <pc:sldMkLst>
          <pc:docMk/>
          <pc:sldMk cId="2191301249" sldId="284"/>
        </pc:sldMkLst>
        <pc:spChg chg="mod">
          <ac:chgData name="Ben Riippi" userId="bc277019-647d-47ae-af54-04904bd7c7a0" providerId="ADAL" clId="{7AF8AF56-25FB-4604-BAD5-0206DF650292}" dt="2022-11-08T18:08:05.150" v="651" actId="1076"/>
          <ac:spMkLst>
            <pc:docMk/>
            <pc:sldMk cId="2191301249" sldId="284"/>
            <ac:spMk id="2" creationId="{00000000-0000-0000-0000-000000000000}"/>
          </ac:spMkLst>
        </pc:spChg>
        <pc:spChg chg="add del mod">
          <ac:chgData name="Ben Riippi" userId="bc277019-647d-47ae-af54-04904bd7c7a0" providerId="ADAL" clId="{7AF8AF56-25FB-4604-BAD5-0206DF650292}" dt="2022-11-08T18:01:37.893" v="633"/>
          <ac:spMkLst>
            <pc:docMk/>
            <pc:sldMk cId="2191301249" sldId="284"/>
            <ac:spMk id="3" creationId="{00000000-0000-0000-0000-000000000000}"/>
          </ac:spMkLst>
        </pc:spChg>
        <pc:graphicFrameChg chg="add del mod">
          <ac:chgData name="Ben Riippi" userId="bc277019-647d-47ae-af54-04904bd7c7a0" providerId="ADAL" clId="{7AF8AF56-25FB-4604-BAD5-0206DF650292}" dt="2022-11-08T18:01:27.394" v="632"/>
          <ac:graphicFrameMkLst>
            <pc:docMk/>
            <pc:sldMk cId="2191301249" sldId="284"/>
            <ac:graphicFrameMk id="6" creationId="{8B60FE33-649C-4965-ACDE-CD2F58F80024}"/>
          </ac:graphicFrameMkLst>
        </pc:graphicFrameChg>
        <pc:graphicFrameChg chg="add mod modGraphic">
          <ac:chgData name="Ben Riippi" userId="bc277019-647d-47ae-af54-04904bd7c7a0" providerId="ADAL" clId="{7AF8AF56-25FB-4604-BAD5-0206DF650292}" dt="2022-11-09T01:31:17.121" v="835" actId="20577"/>
          <ac:graphicFrameMkLst>
            <pc:docMk/>
            <pc:sldMk cId="2191301249" sldId="284"/>
            <ac:graphicFrameMk id="7" creationId="{239997E8-19C2-49A9-ADE9-FD7B8527F94E}"/>
          </ac:graphicFrameMkLst>
        </pc:graphicFrameChg>
        <pc:picChg chg="del mod">
          <ac:chgData name="Ben Riippi" userId="bc277019-647d-47ae-af54-04904bd7c7a0" providerId="ADAL" clId="{7AF8AF56-25FB-4604-BAD5-0206DF650292}" dt="2022-11-08T17:59:52.180" v="559" actId="478"/>
          <ac:picMkLst>
            <pc:docMk/>
            <pc:sldMk cId="2191301249" sldId="284"/>
            <ac:picMk id="4" creationId="{00000000-0000-0000-0000-000000000000}"/>
          </ac:picMkLst>
        </pc:picChg>
        <pc:picChg chg="del">
          <ac:chgData name="Ben Riippi" userId="bc277019-647d-47ae-af54-04904bd7c7a0" providerId="ADAL" clId="{7AF8AF56-25FB-4604-BAD5-0206DF650292}" dt="2022-11-08T17:59:50.317" v="557" actId="478"/>
          <ac:picMkLst>
            <pc:docMk/>
            <pc:sldMk cId="2191301249" sldId="284"/>
            <ac:picMk id="5" creationId="{00000000-0000-0000-0000-000000000000}"/>
          </ac:picMkLst>
        </pc:picChg>
      </pc:sldChg>
      <pc:sldChg chg="delSp add del ord">
        <pc:chgData name="Ben Riippi" userId="bc277019-647d-47ae-af54-04904bd7c7a0" providerId="ADAL" clId="{7AF8AF56-25FB-4604-BAD5-0206DF650292}" dt="2022-11-04T16:23:59.178" v="500" actId="47"/>
        <pc:sldMkLst>
          <pc:docMk/>
          <pc:sldMk cId="4006894192" sldId="285"/>
        </pc:sldMkLst>
        <pc:picChg chg="del">
          <ac:chgData name="Ben Riippi" userId="bc277019-647d-47ae-af54-04904bd7c7a0" providerId="ADAL" clId="{7AF8AF56-25FB-4604-BAD5-0206DF650292}" dt="2022-11-04T16:16:11.950" v="471" actId="478"/>
          <ac:picMkLst>
            <pc:docMk/>
            <pc:sldMk cId="4006894192" sldId="285"/>
            <ac:picMk id="1026" creationId="{94E70C9A-57A3-4AB5-892A-61D17A91C564}"/>
          </ac:picMkLst>
        </pc:picChg>
      </pc:sldChg>
      <pc:sldChg chg="modSp add mod">
        <pc:chgData name="Ben Riippi" userId="bc277019-647d-47ae-af54-04904bd7c7a0" providerId="ADAL" clId="{7AF8AF56-25FB-4604-BAD5-0206DF650292}" dt="2022-11-08T18:08:55.642" v="653" actId="207"/>
        <pc:sldMkLst>
          <pc:docMk/>
          <pc:sldMk cId="4052026746" sldId="285"/>
        </pc:sldMkLst>
        <pc:spChg chg="mod">
          <ac:chgData name="Ben Riippi" userId="bc277019-647d-47ae-af54-04904bd7c7a0" providerId="ADAL" clId="{7AF8AF56-25FB-4604-BAD5-0206DF650292}" dt="2022-11-08T18:08:55.642" v="653" actId="207"/>
          <ac:spMkLst>
            <pc:docMk/>
            <pc:sldMk cId="4052026746" sldId="285"/>
            <ac:spMk id="2" creationId="{00000000-0000-0000-0000-000000000000}"/>
          </ac:spMkLst>
        </pc:spChg>
      </pc:sldChg>
      <pc:sldChg chg="delSp add del">
        <pc:chgData name="Ben Riippi" userId="bc277019-647d-47ae-af54-04904bd7c7a0" providerId="ADAL" clId="{7AF8AF56-25FB-4604-BAD5-0206DF650292}" dt="2022-11-04T16:23:55.913" v="499" actId="47"/>
        <pc:sldMkLst>
          <pc:docMk/>
          <pc:sldMk cId="1443438840" sldId="286"/>
        </pc:sldMkLst>
        <pc:picChg chg="del">
          <ac:chgData name="Ben Riippi" userId="bc277019-647d-47ae-af54-04904bd7c7a0" providerId="ADAL" clId="{7AF8AF56-25FB-4604-BAD5-0206DF650292}" dt="2022-11-04T16:16:20.532" v="473" actId="478"/>
          <ac:picMkLst>
            <pc:docMk/>
            <pc:sldMk cId="1443438840" sldId="286"/>
            <ac:picMk id="1026" creationId="{94E70C9A-57A3-4AB5-892A-61D17A91C564}"/>
          </ac:picMkLst>
        </pc:picChg>
      </pc:sldChg>
      <pc:sldChg chg="addSp delSp modSp new mod ord">
        <pc:chgData name="Ben Riippi" userId="bc277019-647d-47ae-af54-04904bd7c7a0" providerId="ADAL" clId="{7AF8AF56-25FB-4604-BAD5-0206DF650292}" dt="2022-11-09T02:21:31.178" v="1050" actId="20577"/>
        <pc:sldMkLst>
          <pc:docMk/>
          <pc:sldMk cId="3169941266" sldId="286"/>
        </pc:sldMkLst>
        <pc:spChg chg="mod">
          <ac:chgData name="Ben Riippi" userId="bc277019-647d-47ae-af54-04904bd7c7a0" providerId="ADAL" clId="{7AF8AF56-25FB-4604-BAD5-0206DF650292}" dt="2022-11-09T02:21:31.178" v="1050" actId="20577"/>
          <ac:spMkLst>
            <pc:docMk/>
            <pc:sldMk cId="3169941266" sldId="286"/>
            <ac:spMk id="2" creationId="{829DF648-1DC9-401B-9FE1-71B7F515C3F7}"/>
          </ac:spMkLst>
        </pc:spChg>
        <pc:spChg chg="del">
          <ac:chgData name="Ben Riippi" userId="bc277019-647d-47ae-af54-04904bd7c7a0" providerId="ADAL" clId="{7AF8AF56-25FB-4604-BAD5-0206DF650292}" dt="2022-11-08T18:13:56.167" v="655" actId="22"/>
          <ac:spMkLst>
            <pc:docMk/>
            <pc:sldMk cId="3169941266" sldId="286"/>
            <ac:spMk id="3" creationId="{59D55F00-7EE8-4E33-8AEA-B439801E2934}"/>
          </ac:spMkLst>
        </pc:spChg>
        <pc:picChg chg="add mod ord">
          <ac:chgData name="Ben Riippi" userId="bc277019-647d-47ae-af54-04904bd7c7a0" providerId="ADAL" clId="{7AF8AF56-25FB-4604-BAD5-0206DF650292}" dt="2022-11-08T18:15:39.211" v="664" actId="14100"/>
          <ac:picMkLst>
            <pc:docMk/>
            <pc:sldMk cId="3169941266" sldId="286"/>
            <ac:picMk id="5" creationId="{7E2541FC-6825-434D-9196-7BA47F489C3A}"/>
          </ac:picMkLst>
        </pc:picChg>
      </pc:sldChg>
      <pc:sldChg chg="addSp delSp modSp add mod">
        <pc:chgData name="Ben Riippi" userId="bc277019-647d-47ae-af54-04904bd7c7a0" providerId="ADAL" clId="{7AF8AF56-25FB-4604-BAD5-0206DF650292}" dt="2022-11-09T02:21:40.908" v="1061" actId="20577"/>
        <pc:sldMkLst>
          <pc:docMk/>
          <pc:sldMk cId="671417726" sldId="287"/>
        </pc:sldMkLst>
        <pc:spChg chg="mod">
          <ac:chgData name="Ben Riippi" userId="bc277019-647d-47ae-af54-04904bd7c7a0" providerId="ADAL" clId="{7AF8AF56-25FB-4604-BAD5-0206DF650292}" dt="2022-11-09T02:21:40.908" v="1061" actId="20577"/>
          <ac:spMkLst>
            <pc:docMk/>
            <pc:sldMk cId="671417726" sldId="287"/>
            <ac:spMk id="2" creationId="{829DF648-1DC9-401B-9FE1-71B7F515C3F7}"/>
          </ac:spMkLst>
        </pc:spChg>
        <pc:spChg chg="add mod">
          <ac:chgData name="Ben Riippi" userId="bc277019-647d-47ae-af54-04904bd7c7a0" providerId="ADAL" clId="{7AF8AF56-25FB-4604-BAD5-0206DF650292}" dt="2022-11-09T01:44:39.234" v="841" actId="478"/>
          <ac:spMkLst>
            <pc:docMk/>
            <pc:sldMk cId="671417726" sldId="287"/>
            <ac:spMk id="4" creationId="{9724EA3F-BD2F-4D71-BB86-F12B8D9AB51B}"/>
          </ac:spMkLst>
        </pc:spChg>
        <pc:picChg chg="del">
          <ac:chgData name="Ben Riippi" userId="bc277019-647d-47ae-af54-04904bd7c7a0" providerId="ADAL" clId="{7AF8AF56-25FB-4604-BAD5-0206DF650292}" dt="2022-11-09T01:44:39.234" v="841" actId="478"/>
          <ac:picMkLst>
            <pc:docMk/>
            <pc:sldMk cId="671417726" sldId="287"/>
            <ac:picMk id="5" creationId="{7E2541FC-6825-434D-9196-7BA47F489C3A}"/>
          </ac:picMkLst>
        </pc:picChg>
        <pc:picChg chg="add mod">
          <ac:chgData name="Ben Riippi" userId="bc277019-647d-47ae-af54-04904bd7c7a0" providerId="ADAL" clId="{7AF8AF56-25FB-4604-BAD5-0206DF650292}" dt="2022-11-09T01:44:40.469" v="842"/>
          <ac:picMkLst>
            <pc:docMk/>
            <pc:sldMk cId="671417726" sldId="287"/>
            <ac:picMk id="6" creationId="{A14657C7-1F62-4FD2-8BCE-49BC6AFE4CAF}"/>
          </ac:picMkLst>
        </pc:picChg>
      </pc:sldChg>
      <pc:sldChg chg="modSp new del mod ord">
        <pc:chgData name="Ben Riippi" userId="bc277019-647d-47ae-af54-04904bd7c7a0" providerId="ADAL" clId="{7AF8AF56-25FB-4604-BAD5-0206DF650292}" dt="2022-11-09T01:29:37.222" v="783" actId="47"/>
        <pc:sldMkLst>
          <pc:docMk/>
          <pc:sldMk cId="949646774" sldId="287"/>
        </pc:sldMkLst>
        <pc:spChg chg="mod">
          <ac:chgData name="Ben Riippi" userId="bc277019-647d-47ae-af54-04904bd7c7a0" providerId="ADAL" clId="{7AF8AF56-25FB-4604-BAD5-0206DF650292}" dt="2022-11-08T18:16:38.378" v="677" actId="27636"/>
          <ac:spMkLst>
            <pc:docMk/>
            <pc:sldMk cId="949646774" sldId="287"/>
            <ac:spMk id="2" creationId="{7C609159-1A25-401A-94FD-5BD52519A31F}"/>
          </ac:spMkLst>
        </pc:spChg>
      </pc:sldChg>
      <pc:sldChg chg="delSp modSp add del mod">
        <pc:chgData name="Ben Riippi" userId="bc277019-647d-47ae-af54-04904bd7c7a0" providerId="ADAL" clId="{7AF8AF56-25FB-4604-BAD5-0206DF650292}" dt="2022-11-04T16:23:51.541" v="498" actId="47"/>
        <pc:sldMkLst>
          <pc:docMk/>
          <pc:sldMk cId="1234485326" sldId="287"/>
        </pc:sldMkLst>
        <pc:spChg chg="mod">
          <ac:chgData name="Ben Riippi" userId="bc277019-647d-47ae-af54-04904bd7c7a0" providerId="ADAL" clId="{7AF8AF56-25FB-4604-BAD5-0206DF650292}" dt="2022-11-04T16:16:42.480" v="476" actId="20577"/>
          <ac:spMkLst>
            <pc:docMk/>
            <pc:sldMk cId="1234485326" sldId="287"/>
            <ac:spMk id="9" creationId="{00000000-0000-0000-0000-000000000000}"/>
          </ac:spMkLst>
        </pc:spChg>
        <pc:picChg chg="del">
          <ac:chgData name="Ben Riippi" userId="bc277019-647d-47ae-af54-04904bd7c7a0" providerId="ADAL" clId="{7AF8AF56-25FB-4604-BAD5-0206DF650292}" dt="2022-11-04T16:16:30.462" v="475" actId="478"/>
          <ac:picMkLst>
            <pc:docMk/>
            <pc:sldMk cId="1234485326" sldId="287"/>
            <ac:picMk id="1026" creationId="{94E70C9A-57A3-4AB5-892A-61D17A91C56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17261127233653"/>
          <c:y val="0.11286338661105519"/>
          <c:w val="0.8273541410618569"/>
          <c:h val="0.6383468908052522"/>
        </c:manualLayout>
      </c:layout>
      <c:lineChart>
        <c:grouping val="standard"/>
        <c:varyColors val="0"/>
        <c:ser>
          <c:idx val="1"/>
          <c:order val="0"/>
          <c:tx>
            <c:strRef>
              <c:f>Sheet1!$A$3</c:f>
              <c:strCache>
                <c:ptCount val="1"/>
                <c:pt idx="0">
                  <c:v>ela</c:v>
                </c:pt>
              </c:strCache>
            </c:strRef>
          </c:tx>
          <c:spPr>
            <a:ln w="28575" cap="rnd">
              <a:solidFill>
                <a:schemeClr val="accent2"/>
              </a:solidFill>
              <a:round/>
            </a:ln>
            <a:effectLst/>
          </c:spPr>
          <c:marker>
            <c:symbol val="none"/>
          </c:marker>
          <c:cat>
            <c:numRef>
              <c:f>Sheet1!$B$1:$G$1</c:f>
              <c:numCache>
                <c:formatCode>General</c:formatCode>
                <c:ptCount val="6"/>
                <c:pt idx="0">
                  <c:v>2015</c:v>
                </c:pt>
                <c:pt idx="1">
                  <c:v>2016</c:v>
                </c:pt>
                <c:pt idx="2">
                  <c:v>2017</c:v>
                </c:pt>
                <c:pt idx="3">
                  <c:v>2018</c:v>
                </c:pt>
                <c:pt idx="4">
                  <c:v>2019</c:v>
                </c:pt>
                <c:pt idx="5">
                  <c:v>2022</c:v>
                </c:pt>
              </c:numCache>
            </c:numRef>
          </c:cat>
          <c:val>
            <c:numRef>
              <c:f>Sheet1!$B$3:$G$3</c:f>
              <c:numCache>
                <c:formatCode>General</c:formatCode>
                <c:ptCount val="6"/>
                <c:pt idx="0">
                  <c:v>24.5</c:v>
                </c:pt>
                <c:pt idx="1">
                  <c:v>28.4</c:v>
                </c:pt>
                <c:pt idx="2">
                  <c:v>28.6</c:v>
                </c:pt>
                <c:pt idx="3">
                  <c:v>32</c:v>
                </c:pt>
                <c:pt idx="4">
                  <c:v>25.7</c:v>
                </c:pt>
                <c:pt idx="5">
                  <c:v>38.9</c:v>
                </c:pt>
              </c:numCache>
            </c:numRef>
          </c:val>
          <c:smooth val="0"/>
          <c:extLst>
            <c:ext xmlns:c16="http://schemas.microsoft.com/office/drawing/2014/chart" uri="{C3380CC4-5D6E-409C-BE32-E72D297353CC}">
              <c16:uniqueId val="{00000001-430C-4D6E-B335-47C6C7802C95}"/>
            </c:ext>
          </c:extLst>
        </c:ser>
        <c:dLbls>
          <c:showLegendKey val="0"/>
          <c:showVal val="0"/>
          <c:showCatName val="0"/>
          <c:showSerName val="0"/>
          <c:showPercent val="0"/>
          <c:showBubbleSize val="0"/>
        </c:dLbls>
        <c:smooth val="0"/>
        <c:axId val="1558078575"/>
        <c:axId val="1558080655"/>
      </c:lineChart>
      <c:catAx>
        <c:axId val="155807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080655"/>
        <c:crosses val="autoZero"/>
        <c:auto val="1"/>
        <c:lblAlgn val="ctr"/>
        <c:lblOffset val="100"/>
        <c:noMultiLvlLbl val="0"/>
      </c:catAx>
      <c:valAx>
        <c:axId val="1558080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0785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17261127233653"/>
          <c:y val="0.11286338661105519"/>
          <c:w val="0.8273541410618569"/>
          <c:h val="0.6383468908052522"/>
        </c:manualLayout>
      </c:layout>
      <c:lineChart>
        <c:grouping val="standard"/>
        <c:varyColors val="0"/>
        <c:ser>
          <c:idx val="0"/>
          <c:order val="0"/>
          <c:tx>
            <c:strRef>
              <c:f>Sheet1!$A$2</c:f>
              <c:strCache>
                <c:ptCount val="1"/>
                <c:pt idx="0">
                  <c:v>math</c:v>
                </c:pt>
              </c:strCache>
            </c:strRef>
          </c:tx>
          <c:spPr>
            <a:ln w="28575" cap="rnd">
              <a:solidFill>
                <a:schemeClr val="accent1"/>
              </a:solidFill>
              <a:round/>
            </a:ln>
            <a:effectLst/>
          </c:spPr>
          <c:marker>
            <c:symbol val="none"/>
          </c:marker>
          <c:cat>
            <c:numRef>
              <c:f>Sheet1!$B$1:$G$1</c:f>
              <c:numCache>
                <c:formatCode>General</c:formatCode>
                <c:ptCount val="6"/>
                <c:pt idx="0">
                  <c:v>2015</c:v>
                </c:pt>
                <c:pt idx="1">
                  <c:v>2016</c:v>
                </c:pt>
                <c:pt idx="2">
                  <c:v>2017</c:v>
                </c:pt>
                <c:pt idx="3">
                  <c:v>2018</c:v>
                </c:pt>
                <c:pt idx="4">
                  <c:v>2019</c:v>
                </c:pt>
                <c:pt idx="5">
                  <c:v>2022</c:v>
                </c:pt>
              </c:numCache>
            </c:numRef>
          </c:cat>
          <c:val>
            <c:numRef>
              <c:f>Sheet1!$B$2:$G$2</c:f>
              <c:numCache>
                <c:formatCode>General</c:formatCode>
                <c:ptCount val="6"/>
                <c:pt idx="0">
                  <c:v>20.5</c:v>
                </c:pt>
                <c:pt idx="1">
                  <c:v>21.6</c:v>
                </c:pt>
                <c:pt idx="2">
                  <c:v>29.8</c:v>
                </c:pt>
                <c:pt idx="3">
                  <c:v>42.5</c:v>
                </c:pt>
                <c:pt idx="4">
                  <c:v>30.2</c:v>
                </c:pt>
                <c:pt idx="5">
                  <c:v>41.7</c:v>
                </c:pt>
              </c:numCache>
            </c:numRef>
          </c:val>
          <c:smooth val="0"/>
          <c:extLst>
            <c:ext xmlns:c16="http://schemas.microsoft.com/office/drawing/2014/chart" uri="{C3380CC4-5D6E-409C-BE32-E72D297353CC}">
              <c16:uniqueId val="{00000000-430C-4D6E-B335-47C6C7802C95}"/>
            </c:ext>
          </c:extLst>
        </c:ser>
        <c:dLbls>
          <c:showLegendKey val="0"/>
          <c:showVal val="0"/>
          <c:showCatName val="0"/>
          <c:showSerName val="0"/>
          <c:showPercent val="0"/>
          <c:showBubbleSize val="0"/>
        </c:dLbls>
        <c:smooth val="0"/>
        <c:axId val="1558078575"/>
        <c:axId val="1558080655"/>
      </c:lineChart>
      <c:catAx>
        <c:axId val="1558078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080655"/>
        <c:crosses val="autoZero"/>
        <c:auto val="1"/>
        <c:lblAlgn val="ctr"/>
        <c:lblOffset val="100"/>
        <c:noMultiLvlLbl val="0"/>
      </c:catAx>
      <c:valAx>
        <c:axId val="1558080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80785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8EF55DB5-654A-4BF4-B9E2-422032E8D5AC}" type="datetimeFigureOut">
              <a:rPr lang="en-US" smtClean="0"/>
              <a:t>11/8/2022</a:t>
            </a:fld>
            <a:endParaRPr lang="en-US"/>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82A887B1-67D3-4CFF-AE3A-C87E2BEE611B}" type="slidenum">
              <a:rPr lang="en-US" smtClean="0"/>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5044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925522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1566466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55786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3227117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EF55DB5-654A-4BF4-B9E2-422032E8D5AC}"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3126834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8EF55DB5-654A-4BF4-B9E2-422032E8D5AC}"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4250047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55DB5-654A-4BF4-B9E2-422032E8D5AC}"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656384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55DB5-654A-4BF4-B9E2-422032E8D5AC}"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966225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55DB5-654A-4BF4-B9E2-422032E8D5AC}"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3771526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F55DB5-654A-4BF4-B9E2-422032E8D5AC}"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332291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244136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F55DB5-654A-4BF4-B9E2-422032E8D5AC}"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3752047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F55DB5-654A-4BF4-B9E2-422032E8D5AC}"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216150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55DB5-654A-4BF4-B9E2-422032E8D5AC}"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2055046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64367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EF55DB5-654A-4BF4-B9E2-422032E8D5AC}"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887B1-67D3-4CFF-AE3A-C87E2BEE611B}" type="slidenum">
              <a:rPr lang="en-US" smtClean="0"/>
              <a:t>‹#›</a:t>
            </a:fld>
            <a:endParaRPr lang="en-US"/>
          </a:p>
        </p:txBody>
      </p:sp>
    </p:spTree>
    <p:extLst>
      <p:ext uri="{BB962C8B-B14F-4D97-AF65-F5344CB8AC3E}">
        <p14:creationId xmlns:p14="http://schemas.microsoft.com/office/powerpoint/2010/main" val="120751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8EF55DB5-654A-4BF4-B9E2-422032E8D5AC}" type="datetimeFigureOut">
              <a:rPr lang="en-US" smtClean="0"/>
              <a:t>11/8/2022</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82A887B1-67D3-4CFF-AE3A-C87E2BEE611B}" type="slidenum">
              <a:rPr lang="en-US" smtClean="0"/>
              <a:t>‹#›</a:t>
            </a:fld>
            <a:endParaRPr lang="en-US"/>
          </a:p>
        </p:txBody>
      </p:sp>
    </p:spTree>
    <p:extLst>
      <p:ext uri="{BB962C8B-B14F-4D97-AF65-F5344CB8AC3E}">
        <p14:creationId xmlns:p14="http://schemas.microsoft.com/office/powerpoint/2010/main" val="13216590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Elementary SWIP 2022-2023</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902835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5710" y="0"/>
            <a:ext cx="2000251" cy="830997"/>
          </a:xfrm>
          <a:prstGeom prst="rect">
            <a:avLst/>
          </a:prstGeom>
          <a:noFill/>
        </p:spPr>
        <p:txBody>
          <a:bodyPr wrap="square" rtlCol="0">
            <a:spAutoFit/>
          </a:bodyPr>
          <a:lstStyle/>
          <a:p>
            <a:pPr algn="ctr"/>
            <a:r>
              <a:rPr lang="en-US" sz="4800" dirty="0"/>
              <a:t> </a:t>
            </a:r>
          </a:p>
        </p:txBody>
      </p:sp>
      <p:sp>
        <p:nvSpPr>
          <p:cNvPr id="9" name="Rectangle 8"/>
          <p:cNvSpPr/>
          <p:nvPr/>
        </p:nvSpPr>
        <p:spPr>
          <a:xfrm>
            <a:off x="383718" y="990544"/>
            <a:ext cx="7348792" cy="411010"/>
          </a:xfrm>
          <a:prstGeom prst="rect">
            <a:avLst/>
          </a:prstGeom>
        </p:spPr>
        <p:txBody>
          <a:bodyPr wrap="square">
            <a:spAutoFit/>
          </a:bodyPr>
          <a:lstStyle/>
          <a:p>
            <a:pPr>
              <a:lnSpc>
                <a:spcPct val="115000"/>
              </a:lnSpc>
              <a:spcAft>
                <a:spcPts val="1000"/>
              </a:spcAft>
            </a:pPr>
            <a:r>
              <a:rPr lang="en-US" sz="2000" u="sng" dirty="0">
                <a:solidFill>
                  <a:srgbClr val="FF0000"/>
                </a:solidFill>
              </a:rPr>
              <a:t>2021-2022 Goal Area:  Student Safety/Discipline </a:t>
            </a:r>
          </a:p>
        </p:txBody>
      </p:sp>
      <p:pic>
        <p:nvPicPr>
          <p:cNvPr id="1026" name="Picture 1">
            <a:extLst>
              <a:ext uri="{FF2B5EF4-FFF2-40B4-BE49-F238E27FC236}">
                <a16:creationId xmlns:a16="http://schemas.microsoft.com/office/drawing/2014/main" id="{94E70C9A-57A3-4AB5-892A-61D17A91C5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8" y="1529235"/>
            <a:ext cx="5788428" cy="460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E320C32D-1F87-48F5-99FC-D3D41D15D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024" y="742182"/>
            <a:ext cx="5304584" cy="2549758"/>
          </a:xfrm>
          <a:prstGeom prst="rect">
            <a:avLst/>
          </a:prstGeom>
        </p:spPr>
      </p:pic>
      <p:pic>
        <p:nvPicPr>
          <p:cNvPr id="10" name="Picture 9">
            <a:extLst>
              <a:ext uri="{FF2B5EF4-FFF2-40B4-BE49-F238E27FC236}">
                <a16:creationId xmlns:a16="http://schemas.microsoft.com/office/drawing/2014/main" id="{4E1A850F-D689-44A2-9CB1-EEEBDE76D1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4023" y="3316522"/>
            <a:ext cx="5304584" cy="2901461"/>
          </a:xfrm>
          <a:prstGeom prst="rect">
            <a:avLst/>
          </a:prstGeom>
        </p:spPr>
      </p:pic>
    </p:spTree>
    <p:extLst>
      <p:ext uri="{BB962C8B-B14F-4D97-AF65-F5344CB8AC3E}">
        <p14:creationId xmlns:p14="http://schemas.microsoft.com/office/powerpoint/2010/main" val="95315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7778" y="1432831"/>
            <a:ext cx="6180218" cy="3382273"/>
          </a:xfrm>
          <a:prstGeom prst="rect">
            <a:avLst/>
          </a:prstGeom>
        </p:spPr>
        <p:txBody>
          <a:bodyPr wrap="square">
            <a:spAutoFit/>
          </a:bodyPr>
          <a:lstStyle/>
          <a:p>
            <a:pPr>
              <a:lnSpc>
                <a:spcPct val="115000"/>
              </a:lnSpc>
              <a:spcAft>
                <a:spcPts val="1000"/>
              </a:spcAft>
            </a:pPr>
            <a:r>
              <a:rPr lang="en-US" sz="2000" dirty="0">
                <a:solidFill>
                  <a:srgbClr val="FF0000"/>
                </a:solidFill>
              </a:rPr>
              <a:t>2021-2022 Goal Area:  Professional Development - MTSS</a:t>
            </a:r>
          </a:p>
          <a:p>
            <a:pPr>
              <a:lnSpc>
                <a:spcPct val="115000"/>
              </a:lnSpc>
              <a:spcAft>
                <a:spcPts val="1000"/>
              </a:spcAft>
            </a:pPr>
            <a:r>
              <a:rPr lang="en-US" sz="2000" dirty="0"/>
              <a:t>Manson Elementary staff will receive professional development on MTSS implementation.  The SSIT will expand its work by creating a multi-tiered system that supports student behavior.  Our staff will begin the journey towards implementing a school wide multi-tiered system of support that will take into account the whole child.  Systems of support will include academic, behavior, and social emotional tiered supports.   </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2" name="Content Placeholder 5" descr="IRIS | Page 1: Overview of &lt;strong&gt;RTI&lt;/strong&g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3415" y="911726"/>
            <a:ext cx="3740718" cy="4245715"/>
          </a:xfrm>
          <a:prstGeom prst="rect">
            <a:avLst/>
          </a:prstGeom>
        </p:spPr>
      </p:pic>
    </p:spTree>
    <p:extLst>
      <p:ext uri="{BB962C8B-B14F-4D97-AF65-F5344CB8AC3E}">
        <p14:creationId xmlns:p14="http://schemas.microsoft.com/office/powerpoint/2010/main" val="390147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266" y="203742"/>
            <a:ext cx="10396882" cy="1151965"/>
          </a:xfrm>
        </p:spPr>
        <p:txBody>
          <a:bodyPr>
            <a:normAutofit/>
          </a:bodyPr>
          <a:lstStyle/>
          <a:p>
            <a:pPr algn="ctr"/>
            <a:r>
              <a:rPr lang="en-US" dirty="0"/>
              <a:t>2022-2023 GOALS </a:t>
            </a:r>
          </a:p>
        </p:txBody>
      </p:sp>
      <p:graphicFrame>
        <p:nvGraphicFramePr>
          <p:cNvPr id="7" name="Content Placeholder 6">
            <a:extLst>
              <a:ext uri="{FF2B5EF4-FFF2-40B4-BE49-F238E27FC236}">
                <a16:creationId xmlns:a16="http://schemas.microsoft.com/office/drawing/2014/main" id="{239997E8-19C2-49A9-ADE9-FD7B8527F94E}"/>
              </a:ext>
            </a:extLst>
          </p:cNvPr>
          <p:cNvGraphicFramePr>
            <a:graphicFrameLocks noGrp="1"/>
          </p:cNvGraphicFramePr>
          <p:nvPr>
            <p:ph sz="quarter" idx="13"/>
            <p:extLst>
              <p:ext uri="{D42A27DB-BD31-4B8C-83A1-F6EECF244321}">
                <p14:modId xmlns:p14="http://schemas.microsoft.com/office/powerpoint/2010/main" val="850633196"/>
              </p:ext>
            </p:extLst>
          </p:nvPr>
        </p:nvGraphicFramePr>
        <p:xfrm>
          <a:off x="678266" y="1282552"/>
          <a:ext cx="10513087" cy="4182364"/>
        </p:xfrm>
        <a:graphic>
          <a:graphicData uri="http://schemas.openxmlformats.org/drawingml/2006/table">
            <a:tbl>
              <a:tblPr firstRow="1" firstCol="1" bandRow="1">
                <a:tableStyleId>{5C22544A-7EE6-4342-B048-85BDC9FD1C3A}</a:tableStyleId>
              </a:tblPr>
              <a:tblGrid>
                <a:gridCol w="10513087">
                  <a:extLst>
                    <a:ext uri="{9D8B030D-6E8A-4147-A177-3AD203B41FA5}">
                      <a16:colId xmlns:a16="http://schemas.microsoft.com/office/drawing/2014/main" val="1215156671"/>
                    </a:ext>
                  </a:extLst>
                </a:gridCol>
              </a:tblGrid>
              <a:tr h="1082973">
                <a:tc>
                  <a:txBody>
                    <a:bodyPr/>
                    <a:lstStyle/>
                    <a:p>
                      <a:pPr marL="0" marR="0" algn="l">
                        <a:lnSpc>
                          <a:spcPct val="106000"/>
                        </a:lnSpc>
                        <a:spcBef>
                          <a:spcPts val="0"/>
                        </a:spcBef>
                        <a:spcAft>
                          <a:spcPts val="0"/>
                        </a:spcAft>
                      </a:pPr>
                      <a:r>
                        <a:rPr lang="en-US" sz="2400" dirty="0">
                          <a:effectLst/>
                          <a:latin typeface="Arial" panose="020B0604020202020204" pitchFamily="34" charset="0"/>
                          <a:cs typeface="Arial" panose="020B0604020202020204" pitchFamily="34" charset="0"/>
                        </a:rPr>
                        <a:t>The 3</a:t>
                      </a:r>
                      <a:r>
                        <a:rPr lang="en-US" sz="2400" baseline="30000" dirty="0">
                          <a:effectLst/>
                          <a:latin typeface="Arial" panose="020B0604020202020204" pitchFamily="34" charset="0"/>
                          <a:cs typeface="Arial" panose="020B0604020202020204" pitchFamily="34" charset="0"/>
                        </a:rPr>
                        <a:t>rd</a:t>
                      </a:r>
                      <a:r>
                        <a:rPr lang="en-US" sz="2400" dirty="0">
                          <a:effectLst/>
                          <a:latin typeface="Arial" panose="020B0604020202020204" pitchFamily="34" charset="0"/>
                          <a:cs typeface="Arial" panose="020B0604020202020204" pitchFamily="34" charset="0"/>
                        </a:rPr>
                        <a:t> - 5</a:t>
                      </a:r>
                      <a:r>
                        <a:rPr lang="en-US" sz="2400" baseline="30000" dirty="0">
                          <a:effectLst/>
                          <a:latin typeface="Arial" panose="020B0604020202020204" pitchFamily="34" charset="0"/>
                          <a:cs typeface="Arial" panose="020B0604020202020204" pitchFamily="34" charset="0"/>
                        </a:rPr>
                        <a:t>th</a:t>
                      </a:r>
                      <a:r>
                        <a:rPr lang="en-US" sz="2400" dirty="0">
                          <a:effectLst/>
                          <a:latin typeface="Arial" panose="020B0604020202020204" pitchFamily="34" charset="0"/>
                          <a:cs typeface="Arial" panose="020B0604020202020204" pitchFamily="34" charset="0"/>
                        </a:rPr>
                        <a:t> grade students at Manson Elementary will score above the Washington state average in meeting proficiency for their grade level on the Smarter Balance Assessment in Math and ELA as measured by the Spring 2023 SBA assessment.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76402060"/>
                  </a:ext>
                </a:extLst>
              </a:tr>
              <a:tr h="1038808">
                <a:tc>
                  <a:txBody>
                    <a:bodyPr/>
                    <a:lstStyle/>
                    <a:p>
                      <a:pPr marL="0" marR="0" algn="l">
                        <a:lnSpc>
                          <a:spcPct val="106000"/>
                        </a:lnSpc>
                        <a:spcBef>
                          <a:spcPts val="0"/>
                        </a:spcBef>
                        <a:spcAft>
                          <a:spcPts val="0"/>
                        </a:spcAft>
                      </a:pPr>
                      <a:r>
                        <a:rPr lang="en-US" sz="2400">
                          <a:effectLst/>
                          <a:latin typeface="Arial" panose="020B0604020202020204" pitchFamily="34" charset="0"/>
                          <a:cs typeface="Arial" panose="020B0604020202020204" pitchFamily="34" charset="0"/>
                        </a:rPr>
                        <a:t>The achievement gap between low income and non-low income students will decrease by 10% as measured as measured by the summative Spring SBA Math assessment.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57913203"/>
                  </a:ext>
                </a:extLst>
              </a:tr>
              <a:tr h="902773">
                <a:tc>
                  <a:txBody>
                    <a:bodyPr/>
                    <a:lstStyle/>
                    <a:p>
                      <a:pPr marL="0" marR="0" algn="l">
                        <a:lnSpc>
                          <a:spcPct val="106000"/>
                        </a:lnSpc>
                        <a:spcBef>
                          <a:spcPts val="0"/>
                        </a:spcBef>
                        <a:spcAft>
                          <a:spcPts val="0"/>
                        </a:spcAft>
                      </a:pPr>
                      <a:r>
                        <a:rPr lang="en-US" sz="2400" dirty="0">
                          <a:effectLst/>
                          <a:latin typeface="Arial" panose="020B0604020202020204" pitchFamily="34" charset="0"/>
                          <a:cs typeface="Arial" panose="020B0604020202020204" pitchFamily="34" charset="0"/>
                        </a:rPr>
                        <a:t>100% of our Multi-lingual learners that are assessed on the WIDA Access, will improve their score in the Speaking domain by at least one level as measured by the WIDA Access assessment taken in the Spring of 2023.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337549560"/>
                  </a:ext>
                </a:extLst>
              </a:tr>
            </a:tbl>
          </a:graphicData>
        </a:graphic>
      </p:graphicFrame>
    </p:spTree>
    <p:extLst>
      <p:ext uri="{BB962C8B-B14F-4D97-AF65-F5344CB8AC3E}">
        <p14:creationId xmlns:p14="http://schemas.microsoft.com/office/powerpoint/2010/main" val="219130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947307" y="342901"/>
            <a:ext cx="5368017" cy="702128"/>
          </a:xfrm>
        </p:spPr>
        <p:txBody>
          <a:bodyPr>
            <a:normAutofit/>
          </a:bodyPr>
          <a:lstStyle/>
          <a:p>
            <a:pPr algn="ctr"/>
            <a:r>
              <a:rPr lang="en-US" dirty="0">
                <a:solidFill>
                  <a:schemeClr val="tx1"/>
                </a:solidFill>
              </a:rPr>
              <a:t>Manson Builds</a:t>
            </a:r>
          </a:p>
        </p:txBody>
      </p:sp>
      <p:sp>
        <p:nvSpPr>
          <p:cNvPr id="20" name="Text Placeholder 19"/>
          <p:cNvSpPr>
            <a:spLocks noGrp="1"/>
          </p:cNvSpPr>
          <p:nvPr>
            <p:ph type="body" sz="half" idx="2"/>
          </p:nvPr>
        </p:nvSpPr>
        <p:spPr>
          <a:xfrm>
            <a:off x="216354" y="1155246"/>
            <a:ext cx="5604781" cy="5225143"/>
          </a:xfrm>
        </p:spPr>
        <p:txBody>
          <a:bodyPr>
            <a:normAutofit fontScale="62500" lnSpcReduction="20000"/>
          </a:bodyPr>
          <a:lstStyle/>
          <a:p>
            <a:pPr algn="l"/>
            <a:r>
              <a:rPr lang="en-US" b="1" dirty="0">
                <a:solidFill>
                  <a:srgbClr val="0070C0"/>
                </a:solidFill>
                <a:latin typeface="Arial Narrow" panose="020B0606020202030204" pitchFamily="34" charset="0"/>
              </a:rPr>
              <a:t>B = Balanced</a:t>
            </a:r>
          </a:p>
          <a:p>
            <a:pPr algn="l"/>
            <a:r>
              <a:rPr lang="en-US" b="1" dirty="0">
                <a:latin typeface="Arial Narrow" panose="020B0606020202030204" pitchFamily="34" charset="0"/>
              </a:rPr>
              <a:t>We strive to provide a balanced educational experience that incorporates the whole child.</a:t>
            </a:r>
          </a:p>
          <a:p>
            <a:pPr algn="l"/>
            <a:r>
              <a:rPr lang="en-US" b="1" dirty="0">
                <a:solidFill>
                  <a:srgbClr val="0070C0"/>
                </a:solidFill>
                <a:latin typeface="Arial Narrow" panose="020B0606020202030204" pitchFamily="34" charset="0"/>
              </a:rPr>
              <a:t>U = United</a:t>
            </a:r>
          </a:p>
          <a:p>
            <a:pPr algn="l"/>
            <a:r>
              <a:rPr lang="en-US" b="1" dirty="0">
                <a:latin typeface="Arial Narrow" panose="020B0606020202030204" pitchFamily="34" charset="0"/>
              </a:rPr>
              <a:t>We, staff, parents, district and community, all work together for the well-being and safety of our students</a:t>
            </a:r>
          </a:p>
          <a:p>
            <a:pPr algn="l"/>
            <a:r>
              <a:rPr lang="en-US" b="1" dirty="0">
                <a:solidFill>
                  <a:srgbClr val="0070C0"/>
                </a:solidFill>
                <a:latin typeface="Arial Narrow" panose="020B0606020202030204" pitchFamily="34" charset="0"/>
              </a:rPr>
              <a:t>I = Integrated</a:t>
            </a:r>
          </a:p>
          <a:p>
            <a:pPr algn="l"/>
            <a:r>
              <a:rPr lang="en-US" b="1" dirty="0">
                <a:latin typeface="Arial Narrow" panose="020B0606020202030204" pitchFamily="34" charset="0"/>
              </a:rPr>
              <a:t>We provide integrated, hands-on learning to let kids access knowledge in meaningful ways</a:t>
            </a:r>
          </a:p>
          <a:p>
            <a:pPr algn="l"/>
            <a:r>
              <a:rPr lang="en-US" b="1" dirty="0">
                <a:solidFill>
                  <a:srgbClr val="0070C0"/>
                </a:solidFill>
                <a:latin typeface="Arial Narrow" panose="020B0606020202030204" pitchFamily="34" charset="0"/>
              </a:rPr>
              <a:t>L = Learning</a:t>
            </a:r>
          </a:p>
          <a:p>
            <a:pPr algn="l"/>
            <a:r>
              <a:rPr lang="en-US" b="1" dirty="0">
                <a:latin typeface="Arial Narrow" panose="020B0606020202030204" pitchFamily="34" charset="0"/>
              </a:rPr>
              <a:t>We focus on literacy and math as crucial areas to prepare our kids for the future, providing individualized interventions and challenges as needed</a:t>
            </a:r>
          </a:p>
          <a:p>
            <a:pPr algn="l"/>
            <a:r>
              <a:rPr lang="en-US" b="1" dirty="0">
                <a:solidFill>
                  <a:srgbClr val="0070C0"/>
                </a:solidFill>
                <a:latin typeface="Arial Narrow" panose="020B0606020202030204" pitchFamily="34" charset="0"/>
              </a:rPr>
              <a:t>D = Diversity</a:t>
            </a:r>
          </a:p>
          <a:p>
            <a:pPr algn="l"/>
            <a:r>
              <a:rPr lang="en-US" b="1" dirty="0">
                <a:latin typeface="Arial Narrow" panose="020B0606020202030204" pitchFamily="34" charset="0"/>
              </a:rPr>
              <a:t>We embrace diversity, respect cultures and languages and teach tolerance.</a:t>
            </a:r>
          </a:p>
          <a:p>
            <a:pPr algn="l"/>
            <a:r>
              <a:rPr lang="en-US" b="1" dirty="0">
                <a:solidFill>
                  <a:srgbClr val="0070C0"/>
                </a:solidFill>
                <a:latin typeface="Arial Narrow" panose="020B0606020202030204" pitchFamily="34" charset="0"/>
              </a:rPr>
              <a:t>S = Staff &amp; Students</a:t>
            </a:r>
          </a:p>
          <a:p>
            <a:pPr algn="l"/>
            <a:r>
              <a:rPr lang="en-US" b="1" dirty="0">
                <a:latin typeface="Arial Narrow" panose="020B0606020202030204" pitchFamily="34" charset="0"/>
              </a:rPr>
              <a:t>We have talented and caring educators who work to create meaningful relationships that foster learning for our students.</a:t>
            </a:r>
          </a:p>
        </p:txBody>
      </p:sp>
      <p:pic>
        <p:nvPicPr>
          <p:cNvPr id="9" name="Content Placeholder 8">
            <a:extLst>
              <a:ext uri="{FF2B5EF4-FFF2-40B4-BE49-F238E27FC236}">
                <a16:creationId xmlns:a16="http://schemas.microsoft.com/office/drawing/2014/main" id="{E910391B-054F-4346-9152-3FF267B0360C}"/>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rot="5400000">
            <a:off x="6584872" y="925841"/>
            <a:ext cx="4165641" cy="4831639"/>
          </a:xfrm>
        </p:spPr>
      </p:pic>
    </p:spTree>
    <p:extLst>
      <p:ext uri="{BB962C8B-B14F-4D97-AF65-F5344CB8AC3E}">
        <p14:creationId xmlns:p14="http://schemas.microsoft.com/office/powerpoint/2010/main" val="70366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6367"/>
            <a:ext cx="7864241" cy="461665"/>
          </a:xfrm>
          <a:prstGeom prst="rect">
            <a:avLst/>
          </a:prstGeom>
          <a:noFill/>
        </p:spPr>
        <p:txBody>
          <a:bodyPr wrap="square" rtlCol="0">
            <a:spAutoFit/>
          </a:bodyPr>
          <a:lstStyle/>
          <a:p>
            <a:r>
              <a:rPr lang="en-US" sz="2400" dirty="0">
                <a:solidFill>
                  <a:srgbClr val="FF0000"/>
                </a:solidFill>
              </a:rPr>
              <a:t>Manson Elementary Enrollment</a:t>
            </a:r>
          </a:p>
        </p:txBody>
      </p:sp>
      <p:pic>
        <p:nvPicPr>
          <p:cNvPr id="6" name="Picture 5">
            <a:extLst>
              <a:ext uri="{FF2B5EF4-FFF2-40B4-BE49-F238E27FC236}">
                <a16:creationId xmlns:a16="http://schemas.microsoft.com/office/drawing/2014/main" id="{C4512F85-C437-456B-94AA-446E7520773F}"/>
              </a:ext>
            </a:extLst>
          </p:cNvPr>
          <p:cNvPicPr>
            <a:picLocks noChangeAspect="1"/>
          </p:cNvPicPr>
          <p:nvPr/>
        </p:nvPicPr>
        <p:blipFill>
          <a:blip r:embed="rId2"/>
          <a:stretch>
            <a:fillRect/>
          </a:stretch>
        </p:blipFill>
        <p:spPr>
          <a:xfrm>
            <a:off x="0" y="607075"/>
            <a:ext cx="11665776" cy="4965434"/>
          </a:xfrm>
          <a:prstGeom prst="rect">
            <a:avLst/>
          </a:prstGeom>
        </p:spPr>
      </p:pic>
    </p:spTree>
    <p:extLst>
      <p:ext uri="{BB962C8B-B14F-4D97-AF65-F5344CB8AC3E}">
        <p14:creationId xmlns:p14="http://schemas.microsoft.com/office/powerpoint/2010/main" val="277302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643" y="185569"/>
            <a:ext cx="4126860" cy="2023252"/>
          </a:xfrm>
        </p:spPr>
        <p:txBody>
          <a:bodyPr>
            <a:normAutofit fontScale="90000"/>
          </a:bodyPr>
          <a:lstStyle/>
          <a:p>
            <a:r>
              <a:rPr lang="en-US" dirty="0"/>
              <a:t>Last year’s highlights</a:t>
            </a:r>
            <a:br>
              <a:rPr lang="en-US" dirty="0"/>
            </a:br>
            <a:br>
              <a:rPr lang="en-US" dirty="0"/>
            </a:br>
            <a:endParaRPr lang="en-US" dirty="0"/>
          </a:p>
        </p:txBody>
      </p:sp>
      <p:sp>
        <p:nvSpPr>
          <p:cNvPr id="4" name="Text Placeholder 3"/>
          <p:cNvSpPr>
            <a:spLocks noGrp="1"/>
          </p:cNvSpPr>
          <p:nvPr>
            <p:ph type="body" sz="half" idx="2"/>
          </p:nvPr>
        </p:nvSpPr>
        <p:spPr>
          <a:xfrm>
            <a:off x="693642" y="1968650"/>
            <a:ext cx="4126861" cy="3405936"/>
          </a:xfrm>
        </p:spPr>
        <p:txBody>
          <a:bodyPr/>
          <a:lstStyle/>
          <a:p>
            <a:pPr algn="l"/>
            <a:r>
              <a:rPr lang="en-US" dirty="0"/>
              <a:t>Summative assessment results</a:t>
            </a:r>
          </a:p>
          <a:p>
            <a:pPr algn="l"/>
            <a:r>
              <a:rPr lang="en-US" dirty="0"/>
              <a:t>Adoption of new </a:t>
            </a:r>
            <a:r>
              <a:rPr lang="en-US" dirty="0" err="1"/>
              <a:t>ela</a:t>
            </a:r>
            <a:r>
              <a:rPr lang="en-US" dirty="0"/>
              <a:t> curriculum</a:t>
            </a:r>
          </a:p>
          <a:p>
            <a:pPr algn="l"/>
            <a:r>
              <a:rPr lang="en-US" dirty="0"/>
              <a:t>Successful implementation of enrichment program</a:t>
            </a:r>
          </a:p>
          <a:p>
            <a:pPr algn="l"/>
            <a:r>
              <a:rPr lang="en-US" dirty="0"/>
              <a:t>Adding a full time eld teacher for the 22-23 school year</a:t>
            </a:r>
          </a:p>
          <a:p>
            <a:pPr algn="l"/>
            <a:r>
              <a:rPr lang="en-US" dirty="0"/>
              <a:t>Spring survey results </a:t>
            </a:r>
          </a:p>
          <a:p>
            <a:endParaRPr lang="en-US" dirty="0"/>
          </a:p>
        </p:txBody>
      </p:sp>
      <p:pic>
        <p:nvPicPr>
          <p:cNvPr id="6" name="Picture 5">
            <a:extLst>
              <a:ext uri="{FF2B5EF4-FFF2-40B4-BE49-F238E27FC236}">
                <a16:creationId xmlns:a16="http://schemas.microsoft.com/office/drawing/2014/main" id="{4F9D2D1B-E8A6-4DD4-A5BA-B6937FAC8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7900" y="1483414"/>
            <a:ext cx="3483830" cy="4108175"/>
          </a:xfrm>
          <a:prstGeom prst="rect">
            <a:avLst/>
          </a:prstGeom>
        </p:spPr>
      </p:pic>
      <p:pic>
        <p:nvPicPr>
          <p:cNvPr id="11" name="Content Placeholder 10">
            <a:extLst>
              <a:ext uri="{FF2B5EF4-FFF2-40B4-BE49-F238E27FC236}">
                <a16:creationId xmlns:a16="http://schemas.microsoft.com/office/drawing/2014/main" id="{1C7B63C2-6B2F-4C75-8CEC-07A4F1C136A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rot="5400000">
            <a:off x="7536263" y="722525"/>
            <a:ext cx="4689475" cy="3517106"/>
          </a:xfrm>
        </p:spPr>
      </p:pic>
    </p:spTree>
    <p:extLst>
      <p:ext uri="{BB962C8B-B14F-4D97-AF65-F5344CB8AC3E}">
        <p14:creationId xmlns:p14="http://schemas.microsoft.com/office/powerpoint/2010/main" val="409121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u="sng" dirty="0"/>
              <a:t>Manson Elementary </a:t>
            </a:r>
            <a:br>
              <a:rPr lang="en-US" sz="4800" u="sng" dirty="0"/>
            </a:br>
            <a:r>
              <a:rPr lang="en-US" sz="4800" u="sng" dirty="0"/>
              <a:t>SBA </a:t>
            </a:r>
            <a:r>
              <a:rPr lang="en-US" sz="4800" u="sng" dirty="0">
                <a:solidFill>
                  <a:srgbClr val="FF0000"/>
                </a:solidFill>
              </a:rPr>
              <a:t>ELA</a:t>
            </a:r>
            <a:r>
              <a:rPr lang="en-US" sz="4800" u="sng" dirty="0"/>
              <a:t> Trend Data</a:t>
            </a:r>
          </a:p>
        </p:txBody>
      </p:sp>
      <p:sp>
        <p:nvSpPr>
          <p:cNvPr id="4" name="Text Placeholder 3"/>
          <p:cNvSpPr>
            <a:spLocks noGrp="1"/>
          </p:cNvSpPr>
          <p:nvPr>
            <p:ph type="body" sz="half" idx="2"/>
          </p:nvPr>
        </p:nvSpPr>
        <p:spPr/>
        <p:txBody>
          <a:bodyPr>
            <a:normAutofit fontScale="77500" lnSpcReduction="20000"/>
          </a:bodyPr>
          <a:lstStyle/>
          <a:p>
            <a:endParaRPr lang="en-US" sz="4000" dirty="0"/>
          </a:p>
          <a:p>
            <a:r>
              <a:rPr lang="en-US" sz="4000" dirty="0"/>
              <a:t>Percent of 3</a:t>
            </a:r>
            <a:r>
              <a:rPr lang="en-US" sz="4000" baseline="30000" dirty="0"/>
              <a:t>rd</a:t>
            </a:r>
            <a:r>
              <a:rPr lang="en-US" sz="4000" dirty="0"/>
              <a:t> - 5</a:t>
            </a:r>
            <a:r>
              <a:rPr lang="en-US" sz="4000" baseline="30000" dirty="0"/>
              <a:t>th</a:t>
            </a:r>
            <a:r>
              <a:rPr lang="en-US" sz="4000" dirty="0"/>
              <a:t> grade students who scored high enough to meet standard</a:t>
            </a:r>
          </a:p>
        </p:txBody>
      </p:sp>
      <p:graphicFrame>
        <p:nvGraphicFramePr>
          <p:cNvPr id="7" name="Chart 6">
            <a:extLst>
              <a:ext uri="{FF2B5EF4-FFF2-40B4-BE49-F238E27FC236}">
                <a16:creationId xmlns:a16="http://schemas.microsoft.com/office/drawing/2014/main" id="{6F868C00-5B98-430E-9F3E-EEA3EF182CEF}"/>
              </a:ext>
            </a:extLst>
          </p:cNvPr>
          <p:cNvGraphicFramePr>
            <a:graphicFrameLocks/>
          </p:cNvGraphicFramePr>
          <p:nvPr>
            <p:extLst>
              <p:ext uri="{D42A27DB-BD31-4B8C-83A1-F6EECF244321}">
                <p14:modId xmlns:p14="http://schemas.microsoft.com/office/powerpoint/2010/main" val="3028907461"/>
              </p:ext>
            </p:extLst>
          </p:nvPr>
        </p:nvGraphicFramePr>
        <p:xfrm>
          <a:off x="5035350" y="930800"/>
          <a:ext cx="6216280" cy="32270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8953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u="sng" dirty="0"/>
              <a:t>Manson Elementary </a:t>
            </a:r>
            <a:br>
              <a:rPr lang="en-US" sz="4800" u="sng" dirty="0"/>
            </a:br>
            <a:r>
              <a:rPr lang="en-US" sz="4800" u="sng" dirty="0"/>
              <a:t>SBA </a:t>
            </a:r>
            <a:r>
              <a:rPr lang="en-US" sz="4800" u="sng" dirty="0">
                <a:solidFill>
                  <a:srgbClr val="FF0000"/>
                </a:solidFill>
              </a:rPr>
              <a:t>MATH</a:t>
            </a:r>
            <a:r>
              <a:rPr lang="en-US" sz="4800" u="sng" dirty="0"/>
              <a:t> Trend Data</a:t>
            </a:r>
          </a:p>
        </p:txBody>
      </p:sp>
      <p:sp>
        <p:nvSpPr>
          <p:cNvPr id="4" name="Text Placeholder 3"/>
          <p:cNvSpPr>
            <a:spLocks noGrp="1"/>
          </p:cNvSpPr>
          <p:nvPr>
            <p:ph type="body" sz="half" idx="2"/>
          </p:nvPr>
        </p:nvSpPr>
        <p:spPr/>
        <p:txBody>
          <a:bodyPr>
            <a:normAutofit fontScale="77500" lnSpcReduction="20000"/>
          </a:bodyPr>
          <a:lstStyle/>
          <a:p>
            <a:endParaRPr lang="en-US" sz="4000" dirty="0"/>
          </a:p>
          <a:p>
            <a:r>
              <a:rPr lang="en-US" sz="4000" dirty="0"/>
              <a:t>Percent of 3</a:t>
            </a:r>
            <a:r>
              <a:rPr lang="en-US" sz="4000" baseline="30000" dirty="0"/>
              <a:t>rd</a:t>
            </a:r>
            <a:r>
              <a:rPr lang="en-US" sz="4000" dirty="0"/>
              <a:t> - 5</a:t>
            </a:r>
            <a:r>
              <a:rPr lang="en-US" sz="4000" baseline="30000" dirty="0"/>
              <a:t>th</a:t>
            </a:r>
            <a:r>
              <a:rPr lang="en-US" sz="4000" dirty="0"/>
              <a:t> grade students who scored high enough to meet standard</a:t>
            </a:r>
          </a:p>
        </p:txBody>
      </p:sp>
      <p:graphicFrame>
        <p:nvGraphicFramePr>
          <p:cNvPr id="7" name="Chart 6">
            <a:extLst>
              <a:ext uri="{FF2B5EF4-FFF2-40B4-BE49-F238E27FC236}">
                <a16:creationId xmlns:a16="http://schemas.microsoft.com/office/drawing/2014/main" id="{6F868C00-5B98-430E-9F3E-EEA3EF182CEF}"/>
              </a:ext>
            </a:extLst>
          </p:cNvPr>
          <p:cNvGraphicFramePr>
            <a:graphicFrameLocks/>
          </p:cNvGraphicFramePr>
          <p:nvPr/>
        </p:nvGraphicFramePr>
        <p:xfrm>
          <a:off x="5035350" y="930800"/>
          <a:ext cx="6216280" cy="32270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2026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F648-1DC9-401B-9FE1-71B7F515C3F7}"/>
              </a:ext>
            </a:extLst>
          </p:cNvPr>
          <p:cNvSpPr>
            <a:spLocks noGrp="1"/>
          </p:cNvSpPr>
          <p:nvPr>
            <p:ph type="title"/>
          </p:nvPr>
        </p:nvSpPr>
        <p:spPr/>
        <p:txBody>
          <a:bodyPr>
            <a:normAutofit fontScale="90000"/>
          </a:bodyPr>
          <a:lstStyle/>
          <a:p>
            <a:r>
              <a:rPr lang="en-US" u="sng" dirty="0">
                <a:solidFill>
                  <a:srgbClr val="FF0000"/>
                </a:solidFill>
              </a:rPr>
              <a:t>Spring 22 Proficiency BY GRADE LEVEL</a:t>
            </a:r>
            <a:br>
              <a:rPr lang="en-US" sz="5400" u="sng" dirty="0">
                <a:solidFill>
                  <a:srgbClr val="FF0000"/>
                </a:solidFill>
              </a:rPr>
            </a:br>
            <a:endParaRPr lang="en-US" dirty="0"/>
          </a:p>
        </p:txBody>
      </p:sp>
      <p:pic>
        <p:nvPicPr>
          <p:cNvPr id="5" name="Content Placeholder 4">
            <a:extLst>
              <a:ext uri="{FF2B5EF4-FFF2-40B4-BE49-F238E27FC236}">
                <a16:creationId xmlns:a16="http://schemas.microsoft.com/office/drawing/2014/main" id="{7E2541FC-6825-434D-9196-7BA47F489C3A}"/>
              </a:ext>
            </a:extLst>
          </p:cNvPr>
          <p:cNvPicPr>
            <a:picLocks noGrp="1" noChangeAspect="1"/>
          </p:cNvPicPr>
          <p:nvPr>
            <p:ph sz="quarter" idx="13"/>
          </p:nvPr>
        </p:nvPicPr>
        <p:blipFill>
          <a:blip r:embed="rId2"/>
          <a:stretch>
            <a:fillRect/>
          </a:stretch>
        </p:blipFill>
        <p:spPr>
          <a:xfrm>
            <a:off x="761186" y="1558170"/>
            <a:ext cx="8911772" cy="3880592"/>
          </a:xfrm>
        </p:spPr>
      </p:pic>
    </p:spTree>
    <p:extLst>
      <p:ext uri="{BB962C8B-B14F-4D97-AF65-F5344CB8AC3E}">
        <p14:creationId xmlns:p14="http://schemas.microsoft.com/office/powerpoint/2010/main" val="3169941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DF648-1DC9-401B-9FE1-71B7F515C3F7}"/>
              </a:ext>
            </a:extLst>
          </p:cNvPr>
          <p:cNvSpPr>
            <a:spLocks noGrp="1"/>
          </p:cNvSpPr>
          <p:nvPr>
            <p:ph type="title"/>
          </p:nvPr>
        </p:nvSpPr>
        <p:spPr/>
        <p:txBody>
          <a:bodyPr>
            <a:normAutofit fontScale="90000"/>
          </a:bodyPr>
          <a:lstStyle/>
          <a:p>
            <a:r>
              <a:rPr lang="en-US" u="sng" dirty="0">
                <a:solidFill>
                  <a:srgbClr val="FF0000"/>
                </a:solidFill>
              </a:rPr>
              <a:t>Spring 22 Proficiency BY program</a:t>
            </a:r>
            <a:br>
              <a:rPr lang="en-US" sz="5400" u="sng" dirty="0">
                <a:solidFill>
                  <a:srgbClr val="FF0000"/>
                </a:solidFill>
              </a:rPr>
            </a:br>
            <a:endParaRPr lang="en-US" dirty="0"/>
          </a:p>
        </p:txBody>
      </p:sp>
      <p:sp>
        <p:nvSpPr>
          <p:cNvPr id="4" name="Content Placeholder 3">
            <a:extLst>
              <a:ext uri="{FF2B5EF4-FFF2-40B4-BE49-F238E27FC236}">
                <a16:creationId xmlns:a16="http://schemas.microsoft.com/office/drawing/2014/main" id="{9724EA3F-BD2F-4D71-BB86-F12B8D9AB51B}"/>
              </a:ext>
            </a:extLst>
          </p:cNvPr>
          <p:cNvSpPr>
            <a:spLocks noGrp="1"/>
          </p:cNvSpPr>
          <p:nvPr>
            <p:ph sz="quarter" idx="13"/>
          </p:nvPr>
        </p:nvSpPr>
        <p:spPr/>
        <p:txBody>
          <a:bodyPr/>
          <a:lstStyle/>
          <a:p>
            <a:endParaRPr lang="en-US"/>
          </a:p>
        </p:txBody>
      </p:sp>
      <p:pic>
        <p:nvPicPr>
          <p:cNvPr id="6" name="Picture 5">
            <a:extLst>
              <a:ext uri="{FF2B5EF4-FFF2-40B4-BE49-F238E27FC236}">
                <a16:creationId xmlns:a16="http://schemas.microsoft.com/office/drawing/2014/main" id="{A14657C7-1F62-4FD2-8BCE-49BC6AFE4CAF}"/>
              </a:ext>
            </a:extLst>
          </p:cNvPr>
          <p:cNvPicPr>
            <a:picLocks noChangeAspect="1"/>
          </p:cNvPicPr>
          <p:nvPr/>
        </p:nvPicPr>
        <p:blipFill>
          <a:blip r:embed="rId2"/>
          <a:stretch>
            <a:fillRect/>
          </a:stretch>
        </p:blipFill>
        <p:spPr>
          <a:xfrm>
            <a:off x="462224" y="1341059"/>
            <a:ext cx="11234057" cy="4142220"/>
          </a:xfrm>
          <a:prstGeom prst="rect">
            <a:avLst/>
          </a:prstGeom>
        </p:spPr>
      </p:pic>
    </p:spTree>
    <p:extLst>
      <p:ext uri="{BB962C8B-B14F-4D97-AF65-F5344CB8AC3E}">
        <p14:creationId xmlns:p14="http://schemas.microsoft.com/office/powerpoint/2010/main" val="671417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565" y="510062"/>
            <a:ext cx="10696766" cy="411010"/>
          </a:xfrm>
          <a:prstGeom prst="rect">
            <a:avLst/>
          </a:prstGeom>
        </p:spPr>
        <p:txBody>
          <a:bodyPr wrap="square">
            <a:spAutoFit/>
          </a:bodyPr>
          <a:lstStyle/>
          <a:p>
            <a:pPr>
              <a:lnSpc>
                <a:spcPct val="115000"/>
              </a:lnSpc>
              <a:spcAft>
                <a:spcPts val="1000"/>
              </a:spcAft>
            </a:pPr>
            <a:r>
              <a:rPr lang="en-US" sz="2000" u="sng" dirty="0">
                <a:solidFill>
                  <a:srgbClr val="FF0000"/>
                </a:solidFill>
              </a:rPr>
              <a:t>2021-2022 Goal Area:  Closing the Gap </a:t>
            </a:r>
          </a:p>
        </p:txBody>
      </p:sp>
      <p:sp>
        <p:nvSpPr>
          <p:cNvPr id="5" name="TextBox 4">
            <a:extLst>
              <a:ext uri="{FF2B5EF4-FFF2-40B4-BE49-F238E27FC236}">
                <a16:creationId xmlns:a16="http://schemas.microsoft.com/office/drawing/2014/main" id="{FFC3ACC3-9789-402A-B9C7-6681A6562B1A}"/>
              </a:ext>
            </a:extLst>
          </p:cNvPr>
          <p:cNvSpPr txBox="1"/>
          <p:nvPr/>
        </p:nvSpPr>
        <p:spPr>
          <a:xfrm>
            <a:off x="281122" y="1706890"/>
            <a:ext cx="3651208" cy="2769284"/>
          </a:xfrm>
          <a:prstGeom prst="rect">
            <a:avLst/>
          </a:prstGeom>
          <a:noFill/>
        </p:spPr>
        <p:txBody>
          <a:bodyPr wrap="square">
            <a:spAutoFit/>
          </a:bodyPr>
          <a:lstStyle/>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ELA	Math</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2016	21.9	14</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2017	17.4	26.1</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2018	20.4	31.5</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2019	12.5	22.9</a:t>
            </a: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2020	19.6	14.3</a:t>
            </a:r>
          </a:p>
          <a:p>
            <a:pPr marL="0" marR="0">
              <a:lnSpc>
                <a:spcPct val="107000"/>
              </a:lnSpc>
              <a:spcBef>
                <a:spcPts val="0"/>
              </a:spcBef>
              <a:spcAft>
                <a:spcPts val="800"/>
              </a:spcAft>
            </a:pPr>
            <a:r>
              <a:rPr lang="en-US" sz="1800" b="1" dirty="0">
                <a:effectLst/>
                <a:highlight>
                  <a:srgbClr val="DDDDDD"/>
                </a:highlight>
                <a:latin typeface="Calibri" panose="020F0502020204030204" pitchFamily="34" charset="0"/>
                <a:ea typeface="Calibri" panose="020F0502020204030204" pitchFamily="34" charset="0"/>
                <a:cs typeface="Times New Roman" panose="02020603050405020304" pitchFamily="18" charset="0"/>
              </a:rPr>
              <a:t>2021	</a:t>
            </a:r>
            <a:r>
              <a:rPr lang="en-US" sz="1800" b="1" dirty="0">
                <a:solidFill>
                  <a:srgbClr val="FF0000"/>
                </a:solidFill>
                <a:effectLst/>
                <a:highlight>
                  <a:srgbClr val="DDDDDD"/>
                </a:highlight>
                <a:latin typeface="Calibri" panose="020F0502020204030204" pitchFamily="34" charset="0"/>
                <a:ea typeface="Calibri" panose="020F0502020204030204" pitchFamily="34" charset="0"/>
                <a:cs typeface="Times New Roman" panose="02020603050405020304" pitchFamily="18" charset="0"/>
              </a:rPr>
              <a:t>30.8	33.3</a:t>
            </a:r>
          </a:p>
        </p:txBody>
      </p:sp>
      <p:graphicFrame>
        <p:nvGraphicFramePr>
          <p:cNvPr id="3" name="Table 2">
            <a:extLst>
              <a:ext uri="{FF2B5EF4-FFF2-40B4-BE49-F238E27FC236}">
                <a16:creationId xmlns:a16="http://schemas.microsoft.com/office/drawing/2014/main" id="{1F935F56-A21D-486B-9A31-1097C70A23DB}"/>
              </a:ext>
            </a:extLst>
          </p:cNvPr>
          <p:cNvGraphicFramePr>
            <a:graphicFrameLocks noGrp="1"/>
          </p:cNvGraphicFramePr>
          <p:nvPr>
            <p:extLst>
              <p:ext uri="{D42A27DB-BD31-4B8C-83A1-F6EECF244321}">
                <p14:modId xmlns:p14="http://schemas.microsoft.com/office/powerpoint/2010/main" val="464983484"/>
              </p:ext>
            </p:extLst>
          </p:nvPr>
        </p:nvGraphicFramePr>
        <p:xfrm>
          <a:off x="7195557" y="1879109"/>
          <a:ext cx="3580421" cy="2918460"/>
        </p:xfrm>
        <a:graphic>
          <a:graphicData uri="http://schemas.openxmlformats.org/drawingml/2006/table">
            <a:tbl>
              <a:tblPr>
                <a:tableStyleId>{5C22544A-7EE6-4342-B048-85BDC9FD1C3A}</a:tableStyleId>
              </a:tblPr>
              <a:tblGrid>
                <a:gridCol w="1213039">
                  <a:extLst>
                    <a:ext uri="{9D8B030D-6E8A-4147-A177-3AD203B41FA5}">
                      <a16:colId xmlns:a16="http://schemas.microsoft.com/office/drawing/2014/main" val="646330720"/>
                    </a:ext>
                  </a:extLst>
                </a:gridCol>
                <a:gridCol w="1213039">
                  <a:extLst>
                    <a:ext uri="{9D8B030D-6E8A-4147-A177-3AD203B41FA5}">
                      <a16:colId xmlns:a16="http://schemas.microsoft.com/office/drawing/2014/main" val="673479861"/>
                    </a:ext>
                  </a:extLst>
                </a:gridCol>
                <a:gridCol w="1154343">
                  <a:extLst>
                    <a:ext uri="{9D8B030D-6E8A-4147-A177-3AD203B41FA5}">
                      <a16:colId xmlns:a16="http://schemas.microsoft.com/office/drawing/2014/main" val="604504744"/>
                    </a:ext>
                  </a:extLst>
                </a:gridCol>
              </a:tblGrid>
              <a:tr h="251460">
                <a:tc gridSpan="3">
                  <a:txBody>
                    <a:bodyPr/>
                    <a:lstStyle/>
                    <a:p>
                      <a:pPr algn="ctr" fontAlgn="b"/>
                      <a:r>
                        <a:rPr lang="en-US" sz="1600" u="none" strike="noStrike" dirty="0">
                          <a:effectLst/>
                        </a:rPr>
                        <a:t>WIDA 2021-2022</a:t>
                      </a:r>
                      <a:endParaRPr lang="en-US" sz="1600" b="0" i="0" u="none" strike="noStrike" dirty="0">
                        <a:solidFill>
                          <a:srgbClr val="000000"/>
                        </a:solidFill>
                        <a:effectLst/>
                        <a:latin typeface="Berlin Sans FB" panose="020E0602020502020306" pitchFamily="34" charset="0"/>
                      </a:endParaRPr>
                    </a:p>
                  </a:txBody>
                  <a:tcPr marL="3810" marR="3810" marT="3810"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7449414"/>
                  </a:ext>
                </a:extLst>
              </a:tr>
              <a:tr h="381000">
                <a:tc>
                  <a:txBody>
                    <a:bodyPr/>
                    <a:lstStyle/>
                    <a:p>
                      <a:pPr algn="l" fontAlgn="b"/>
                      <a:r>
                        <a:rPr lang="en-US" sz="1400" u="none" strike="noStrike">
                          <a:effectLst/>
                        </a:rPr>
                        <a:t>Grade</a:t>
                      </a:r>
                      <a:endParaRPr lang="en-US" sz="1400" b="0" i="0" u="none" strike="noStrike">
                        <a:solidFill>
                          <a:srgbClr val="000000"/>
                        </a:solidFill>
                        <a:effectLst/>
                        <a:latin typeface="Berlin Sans FB" panose="020E0602020502020306" pitchFamily="34" charset="0"/>
                      </a:endParaRPr>
                    </a:p>
                  </a:txBody>
                  <a:tcPr marL="3810" marR="3810" marT="3810" marB="0" anchor="b"/>
                </a:tc>
                <a:tc>
                  <a:txBody>
                    <a:bodyPr/>
                    <a:lstStyle/>
                    <a:p>
                      <a:pPr algn="l" fontAlgn="b"/>
                      <a:r>
                        <a:rPr lang="en-US" sz="1400" u="none" strike="noStrike">
                          <a:effectLst/>
                        </a:rPr>
                        <a:t>Tested</a:t>
                      </a:r>
                      <a:endParaRPr lang="en-US" sz="1400" b="0" i="0" u="none" strike="noStrike">
                        <a:solidFill>
                          <a:srgbClr val="000000"/>
                        </a:solidFill>
                        <a:effectLst/>
                        <a:latin typeface="Berlin Sans FB" panose="020E0602020502020306" pitchFamily="34" charset="0"/>
                      </a:endParaRPr>
                    </a:p>
                  </a:txBody>
                  <a:tcPr marL="3810" marR="3810" marT="3810" marB="0" anchor="b"/>
                </a:tc>
                <a:tc>
                  <a:txBody>
                    <a:bodyPr/>
                    <a:lstStyle/>
                    <a:p>
                      <a:pPr algn="l" fontAlgn="b"/>
                      <a:r>
                        <a:rPr lang="en-US" sz="1400" u="none" strike="noStrike" dirty="0">
                          <a:effectLst/>
                        </a:rPr>
                        <a:t>Exited</a:t>
                      </a:r>
                      <a:endParaRPr lang="en-US" sz="1400" b="0" i="0" u="none" strike="noStrike" dirty="0">
                        <a:solidFill>
                          <a:srgbClr val="000000"/>
                        </a:solidFill>
                        <a:effectLst/>
                        <a:latin typeface="Berlin Sans FB" panose="020E0602020502020306" pitchFamily="34" charset="0"/>
                      </a:endParaRPr>
                    </a:p>
                  </a:txBody>
                  <a:tcPr marL="3810" marR="3810" marT="3810" marB="0" anchor="b"/>
                </a:tc>
                <a:extLst>
                  <a:ext uri="{0D108BD9-81ED-4DB2-BD59-A6C34878D82A}">
                    <a16:rowId xmlns:a16="http://schemas.microsoft.com/office/drawing/2014/main" val="2572272602"/>
                  </a:ext>
                </a:extLst>
              </a:tr>
              <a:tr h="381000">
                <a:tc>
                  <a:txBody>
                    <a:bodyPr/>
                    <a:lstStyle/>
                    <a:p>
                      <a:pPr algn="l" fontAlgn="b"/>
                      <a:r>
                        <a:rPr lang="en-US" sz="1400" u="none" strike="noStrike">
                          <a:effectLst/>
                        </a:rPr>
                        <a:t>Kinder</a:t>
                      </a:r>
                      <a:endParaRPr lang="en-US" sz="1400" b="0" i="0" u="none" strike="noStrike">
                        <a:solidFill>
                          <a:srgbClr val="000000"/>
                        </a:solidFill>
                        <a:effectLst/>
                        <a:latin typeface="Berlin Sans FB" panose="020E0602020502020306" pitchFamily="34" charset="0"/>
                      </a:endParaRPr>
                    </a:p>
                  </a:txBody>
                  <a:tcPr marL="3810" marR="3810" marT="3810" marB="0" anchor="b"/>
                </a:tc>
                <a:tc>
                  <a:txBody>
                    <a:bodyPr/>
                    <a:lstStyle/>
                    <a:p>
                      <a:pPr algn="ctr" fontAlgn="ctr"/>
                      <a:r>
                        <a:rPr lang="en-US" sz="1400" u="none" strike="noStrike">
                          <a:effectLst/>
                        </a:rPr>
                        <a:t>22</a:t>
                      </a:r>
                      <a:endParaRPr lang="en-US" sz="1400" b="0" i="0" u="none" strike="noStrike">
                        <a:solidFill>
                          <a:srgbClr val="000000"/>
                        </a:solidFill>
                        <a:effectLst/>
                        <a:latin typeface="Berlin Sans FB" panose="020E0602020502020306" pitchFamily="34" charset="0"/>
                      </a:endParaRPr>
                    </a:p>
                  </a:txBody>
                  <a:tcPr marL="3810" marR="3810" marT="3810" marB="0" anchor="ctr"/>
                </a:tc>
                <a:tc>
                  <a:txBody>
                    <a:bodyPr/>
                    <a:lstStyle/>
                    <a:p>
                      <a:pPr algn="ctr" fontAlgn="ctr"/>
                      <a:r>
                        <a:rPr lang="en-US" sz="1400" u="none" strike="noStrike">
                          <a:effectLst/>
                        </a:rPr>
                        <a:t>1</a:t>
                      </a:r>
                      <a:endParaRPr lang="en-US" sz="1400" b="0" i="0" u="none" strike="noStrike">
                        <a:solidFill>
                          <a:srgbClr val="000000"/>
                        </a:solidFill>
                        <a:effectLst/>
                        <a:latin typeface="Berlin Sans FB" panose="020E0602020502020306" pitchFamily="34" charset="0"/>
                      </a:endParaRPr>
                    </a:p>
                  </a:txBody>
                  <a:tcPr marL="3810" marR="3810" marT="3810" marB="0" anchor="ctr"/>
                </a:tc>
                <a:extLst>
                  <a:ext uri="{0D108BD9-81ED-4DB2-BD59-A6C34878D82A}">
                    <a16:rowId xmlns:a16="http://schemas.microsoft.com/office/drawing/2014/main" val="1027239219"/>
                  </a:ext>
                </a:extLst>
              </a:tr>
              <a:tr h="381000">
                <a:tc>
                  <a:txBody>
                    <a:bodyPr/>
                    <a:lstStyle/>
                    <a:p>
                      <a:pPr algn="l" fontAlgn="b"/>
                      <a:r>
                        <a:rPr lang="en-US" sz="1400" u="none" strike="noStrike" dirty="0">
                          <a:effectLst/>
                        </a:rPr>
                        <a:t>1st </a:t>
                      </a:r>
                      <a:endParaRPr lang="en-US" sz="1400" b="0" i="0" u="none" strike="noStrike" dirty="0">
                        <a:solidFill>
                          <a:srgbClr val="000000"/>
                        </a:solidFill>
                        <a:effectLst/>
                        <a:latin typeface="Berlin Sans FB" panose="020E0602020502020306" pitchFamily="34" charset="0"/>
                      </a:endParaRPr>
                    </a:p>
                  </a:txBody>
                  <a:tcPr marL="3810" marR="3810" marT="3810" marB="0" anchor="b"/>
                </a:tc>
                <a:tc>
                  <a:txBody>
                    <a:bodyPr/>
                    <a:lstStyle/>
                    <a:p>
                      <a:pPr algn="ctr" fontAlgn="ctr"/>
                      <a:r>
                        <a:rPr lang="en-US" sz="1400" u="none" strike="noStrike">
                          <a:effectLst/>
                        </a:rPr>
                        <a:t>24</a:t>
                      </a:r>
                      <a:endParaRPr lang="en-US" sz="1400" b="0" i="0" u="none" strike="noStrike">
                        <a:solidFill>
                          <a:srgbClr val="000000"/>
                        </a:solidFill>
                        <a:effectLst/>
                        <a:latin typeface="Berlin Sans FB" panose="020E0602020502020306" pitchFamily="34" charset="0"/>
                      </a:endParaRPr>
                    </a:p>
                  </a:txBody>
                  <a:tcPr marL="3810" marR="3810" marT="3810" marB="0" anchor="ctr"/>
                </a:tc>
                <a:tc>
                  <a:txBody>
                    <a:bodyPr/>
                    <a:lstStyle/>
                    <a:p>
                      <a:pPr algn="ctr" fontAlgn="ctr"/>
                      <a:r>
                        <a:rPr lang="en-US" sz="1400" u="none" strike="noStrike">
                          <a:effectLst/>
                        </a:rPr>
                        <a:t>0</a:t>
                      </a:r>
                      <a:endParaRPr lang="en-US" sz="1400" b="0" i="0" u="none" strike="noStrike">
                        <a:solidFill>
                          <a:srgbClr val="000000"/>
                        </a:solidFill>
                        <a:effectLst/>
                        <a:latin typeface="Berlin Sans FB" panose="020E0602020502020306" pitchFamily="34" charset="0"/>
                      </a:endParaRPr>
                    </a:p>
                  </a:txBody>
                  <a:tcPr marL="3810" marR="3810" marT="3810" marB="0" anchor="ctr"/>
                </a:tc>
                <a:extLst>
                  <a:ext uri="{0D108BD9-81ED-4DB2-BD59-A6C34878D82A}">
                    <a16:rowId xmlns:a16="http://schemas.microsoft.com/office/drawing/2014/main" val="2385789395"/>
                  </a:ext>
                </a:extLst>
              </a:tr>
              <a:tr h="381000">
                <a:tc>
                  <a:txBody>
                    <a:bodyPr/>
                    <a:lstStyle/>
                    <a:p>
                      <a:pPr algn="l" fontAlgn="b"/>
                      <a:r>
                        <a:rPr lang="en-US" sz="1400" u="none" strike="noStrike" dirty="0">
                          <a:effectLst/>
                        </a:rPr>
                        <a:t>2nd</a:t>
                      </a:r>
                      <a:endParaRPr lang="en-US" sz="1400" b="0" i="0" u="none" strike="noStrike" dirty="0">
                        <a:solidFill>
                          <a:srgbClr val="000000"/>
                        </a:solidFill>
                        <a:effectLst/>
                        <a:latin typeface="Berlin Sans FB" panose="020E0602020502020306" pitchFamily="34" charset="0"/>
                      </a:endParaRPr>
                    </a:p>
                  </a:txBody>
                  <a:tcPr marL="3810" marR="3810" marT="3810" marB="0" anchor="b"/>
                </a:tc>
                <a:tc>
                  <a:txBody>
                    <a:bodyPr/>
                    <a:lstStyle/>
                    <a:p>
                      <a:pPr algn="ctr" fontAlgn="ctr"/>
                      <a:r>
                        <a:rPr lang="en-US" sz="1400" u="none" strike="noStrike">
                          <a:effectLst/>
                        </a:rPr>
                        <a:t>27</a:t>
                      </a:r>
                      <a:endParaRPr lang="en-US" sz="1400" b="0" i="0" u="none" strike="noStrike">
                        <a:solidFill>
                          <a:srgbClr val="000000"/>
                        </a:solidFill>
                        <a:effectLst/>
                        <a:latin typeface="Berlin Sans FB" panose="020E0602020502020306" pitchFamily="34" charset="0"/>
                      </a:endParaRPr>
                    </a:p>
                  </a:txBody>
                  <a:tcPr marL="3810" marR="3810" marT="3810" marB="0" anchor="ctr"/>
                </a:tc>
                <a:tc>
                  <a:txBody>
                    <a:bodyPr/>
                    <a:lstStyle/>
                    <a:p>
                      <a:pPr algn="ctr" fontAlgn="ctr"/>
                      <a:r>
                        <a:rPr lang="en-US" sz="1400" u="none" strike="noStrike">
                          <a:effectLst/>
                        </a:rPr>
                        <a:t>0</a:t>
                      </a:r>
                      <a:endParaRPr lang="en-US" sz="1400" b="0" i="0" u="none" strike="noStrike">
                        <a:solidFill>
                          <a:srgbClr val="000000"/>
                        </a:solidFill>
                        <a:effectLst/>
                        <a:latin typeface="Berlin Sans FB" panose="020E0602020502020306" pitchFamily="34" charset="0"/>
                      </a:endParaRPr>
                    </a:p>
                  </a:txBody>
                  <a:tcPr marL="3810" marR="3810" marT="3810" marB="0" anchor="ctr"/>
                </a:tc>
                <a:extLst>
                  <a:ext uri="{0D108BD9-81ED-4DB2-BD59-A6C34878D82A}">
                    <a16:rowId xmlns:a16="http://schemas.microsoft.com/office/drawing/2014/main" val="838836181"/>
                  </a:ext>
                </a:extLst>
              </a:tr>
              <a:tr h="381000">
                <a:tc>
                  <a:txBody>
                    <a:bodyPr/>
                    <a:lstStyle/>
                    <a:p>
                      <a:pPr algn="l" fontAlgn="b"/>
                      <a:r>
                        <a:rPr lang="en-US" sz="1400" u="none" strike="noStrike">
                          <a:effectLst/>
                        </a:rPr>
                        <a:t>3rd</a:t>
                      </a:r>
                      <a:endParaRPr lang="en-US" sz="1400" b="0" i="0" u="none" strike="noStrike">
                        <a:solidFill>
                          <a:srgbClr val="000000"/>
                        </a:solidFill>
                        <a:effectLst/>
                        <a:latin typeface="Berlin Sans FB" panose="020E0602020502020306" pitchFamily="34" charset="0"/>
                      </a:endParaRPr>
                    </a:p>
                  </a:txBody>
                  <a:tcPr marL="3810" marR="3810" marT="3810" marB="0" anchor="b"/>
                </a:tc>
                <a:tc>
                  <a:txBody>
                    <a:bodyPr/>
                    <a:lstStyle/>
                    <a:p>
                      <a:pPr algn="ctr" fontAlgn="ctr"/>
                      <a:r>
                        <a:rPr lang="en-US" sz="1400" u="none" strike="noStrike" dirty="0">
                          <a:effectLst/>
                        </a:rPr>
                        <a:t>14</a:t>
                      </a:r>
                      <a:endParaRPr lang="en-US" sz="1400" b="0" i="0" u="none" strike="noStrike" dirty="0">
                        <a:solidFill>
                          <a:srgbClr val="000000"/>
                        </a:solidFill>
                        <a:effectLst/>
                        <a:latin typeface="Berlin Sans FB" panose="020E0602020502020306" pitchFamily="34" charset="0"/>
                      </a:endParaRPr>
                    </a:p>
                  </a:txBody>
                  <a:tcPr marL="3810" marR="3810" marT="3810" marB="0" anchor="ctr"/>
                </a:tc>
                <a:tc>
                  <a:txBody>
                    <a:bodyPr/>
                    <a:lstStyle/>
                    <a:p>
                      <a:pPr algn="ctr" fontAlgn="ctr"/>
                      <a:r>
                        <a:rPr lang="en-US" sz="1400" u="none" strike="noStrike" dirty="0">
                          <a:effectLst/>
                        </a:rPr>
                        <a:t>0</a:t>
                      </a:r>
                      <a:endParaRPr lang="en-US" sz="1400" b="0" i="0" u="none" strike="noStrike" dirty="0">
                        <a:solidFill>
                          <a:srgbClr val="000000"/>
                        </a:solidFill>
                        <a:effectLst/>
                        <a:latin typeface="Berlin Sans FB" panose="020E0602020502020306" pitchFamily="34" charset="0"/>
                      </a:endParaRPr>
                    </a:p>
                  </a:txBody>
                  <a:tcPr marL="3810" marR="3810" marT="3810" marB="0" anchor="ctr"/>
                </a:tc>
                <a:extLst>
                  <a:ext uri="{0D108BD9-81ED-4DB2-BD59-A6C34878D82A}">
                    <a16:rowId xmlns:a16="http://schemas.microsoft.com/office/drawing/2014/main" val="787522878"/>
                  </a:ext>
                </a:extLst>
              </a:tr>
              <a:tr h="381000">
                <a:tc>
                  <a:txBody>
                    <a:bodyPr/>
                    <a:lstStyle/>
                    <a:p>
                      <a:pPr algn="l" fontAlgn="b"/>
                      <a:r>
                        <a:rPr lang="en-US" sz="1400" u="none" strike="noStrike">
                          <a:effectLst/>
                        </a:rPr>
                        <a:t>4th</a:t>
                      </a:r>
                      <a:endParaRPr lang="en-US" sz="1400" b="0" i="0" u="none" strike="noStrike">
                        <a:solidFill>
                          <a:srgbClr val="000000"/>
                        </a:solidFill>
                        <a:effectLst/>
                        <a:latin typeface="Berlin Sans FB" panose="020E0602020502020306" pitchFamily="34" charset="0"/>
                      </a:endParaRPr>
                    </a:p>
                  </a:txBody>
                  <a:tcPr marL="3810" marR="3810" marT="3810" marB="0" anchor="b"/>
                </a:tc>
                <a:tc>
                  <a:txBody>
                    <a:bodyPr/>
                    <a:lstStyle/>
                    <a:p>
                      <a:pPr algn="ctr" fontAlgn="ctr"/>
                      <a:r>
                        <a:rPr lang="en-US" sz="1400" u="none" strike="noStrike">
                          <a:effectLst/>
                        </a:rPr>
                        <a:t>18</a:t>
                      </a:r>
                      <a:endParaRPr lang="en-US" sz="1400" b="0" i="0" u="none" strike="noStrike">
                        <a:solidFill>
                          <a:srgbClr val="000000"/>
                        </a:solidFill>
                        <a:effectLst/>
                        <a:latin typeface="Berlin Sans FB" panose="020E0602020502020306" pitchFamily="34" charset="0"/>
                      </a:endParaRPr>
                    </a:p>
                  </a:txBody>
                  <a:tcPr marL="3810" marR="3810" marT="3810" marB="0" anchor="ctr"/>
                </a:tc>
                <a:tc>
                  <a:txBody>
                    <a:bodyPr/>
                    <a:lstStyle/>
                    <a:p>
                      <a:pPr algn="ctr" fontAlgn="ctr"/>
                      <a:r>
                        <a:rPr lang="en-US" sz="1400" u="none" strike="noStrike">
                          <a:effectLst/>
                        </a:rPr>
                        <a:t>3</a:t>
                      </a:r>
                      <a:endParaRPr lang="en-US" sz="1400" b="0" i="0" u="none" strike="noStrike">
                        <a:solidFill>
                          <a:srgbClr val="000000"/>
                        </a:solidFill>
                        <a:effectLst/>
                        <a:latin typeface="Berlin Sans FB" panose="020E0602020502020306" pitchFamily="34" charset="0"/>
                      </a:endParaRPr>
                    </a:p>
                  </a:txBody>
                  <a:tcPr marL="3810" marR="3810" marT="3810" marB="0" anchor="ctr"/>
                </a:tc>
                <a:extLst>
                  <a:ext uri="{0D108BD9-81ED-4DB2-BD59-A6C34878D82A}">
                    <a16:rowId xmlns:a16="http://schemas.microsoft.com/office/drawing/2014/main" val="495814177"/>
                  </a:ext>
                </a:extLst>
              </a:tr>
              <a:tr h="381000">
                <a:tc>
                  <a:txBody>
                    <a:bodyPr/>
                    <a:lstStyle/>
                    <a:p>
                      <a:pPr algn="l" fontAlgn="b"/>
                      <a:r>
                        <a:rPr lang="en-US" sz="1400" u="none" strike="noStrike">
                          <a:effectLst/>
                        </a:rPr>
                        <a:t>5th</a:t>
                      </a:r>
                      <a:endParaRPr lang="en-US" sz="1400" b="0" i="0" u="none" strike="noStrike">
                        <a:solidFill>
                          <a:srgbClr val="000000"/>
                        </a:solidFill>
                        <a:effectLst/>
                        <a:latin typeface="Berlin Sans FB" panose="020E0602020502020306" pitchFamily="34" charset="0"/>
                      </a:endParaRPr>
                    </a:p>
                  </a:txBody>
                  <a:tcPr marL="3810" marR="3810" marT="3810" marB="0" anchor="b"/>
                </a:tc>
                <a:tc>
                  <a:txBody>
                    <a:bodyPr/>
                    <a:lstStyle/>
                    <a:p>
                      <a:pPr algn="ctr" fontAlgn="ctr"/>
                      <a:r>
                        <a:rPr lang="en-US" sz="1400" u="none" strike="noStrike">
                          <a:effectLst/>
                        </a:rPr>
                        <a:t>13</a:t>
                      </a:r>
                      <a:endParaRPr lang="en-US" sz="1400" b="0" i="0" u="none" strike="noStrike">
                        <a:solidFill>
                          <a:srgbClr val="000000"/>
                        </a:solidFill>
                        <a:effectLst/>
                        <a:latin typeface="Berlin Sans FB" panose="020E0602020502020306" pitchFamily="34" charset="0"/>
                      </a:endParaRPr>
                    </a:p>
                  </a:txBody>
                  <a:tcPr marL="3810" marR="3810" marT="3810" marB="0" anchor="ctr"/>
                </a:tc>
                <a:tc>
                  <a:txBody>
                    <a:bodyPr/>
                    <a:lstStyle/>
                    <a:p>
                      <a:pPr algn="ctr" fontAlgn="ctr"/>
                      <a:r>
                        <a:rPr lang="en-US" sz="1400" u="none" strike="noStrike" dirty="0">
                          <a:effectLst/>
                        </a:rPr>
                        <a:t>4</a:t>
                      </a:r>
                      <a:endParaRPr lang="en-US" sz="1400" b="0" i="0" u="none" strike="noStrike" dirty="0">
                        <a:solidFill>
                          <a:srgbClr val="000000"/>
                        </a:solidFill>
                        <a:effectLst/>
                        <a:latin typeface="Berlin Sans FB" panose="020E0602020502020306" pitchFamily="34" charset="0"/>
                      </a:endParaRPr>
                    </a:p>
                  </a:txBody>
                  <a:tcPr marL="3810" marR="3810" marT="3810" marB="0" anchor="ctr"/>
                </a:tc>
                <a:extLst>
                  <a:ext uri="{0D108BD9-81ED-4DB2-BD59-A6C34878D82A}">
                    <a16:rowId xmlns:a16="http://schemas.microsoft.com/office/drawing/2014/main" val="3578919392"/>
                  </a:ext>
                </a:extLst>
              </a:tr>
            </a:tbl>
          </a:graphicData>
        </a:graphic>
      </p:graphicFrame>
      <p:sp>
        <p:nvSpPr>
          <p:cNvPr id="4" name="TextBox 3">
            <a:extLst>
              <a:ext uri="{FF2B5EF4-FFF2-40B4-BE49-F238E27FC236}">
                <a16:creationId xmlns:a16="http://schemas.microsoft.com/office/drawing/2014/main" id="{7376B2B7-633C-410B-9E22-B3CADB99D222}"/>
              </a:ext>
            </a:extLst>
          </p:cNvPr>
          <p:cNvSpPr txBox="1"/>
          <p:nvPr/>
        </p:nvSpPr>
        <p:spPr>
          <a:xfrm>
            <a:off x="1221933" y="4912337"/>
            <a:ext cx="4280869" cy="369332"/>
          </a:xfrm>
          <a:prstGeom prst="rect">
            <a:avLst/>
          </a:prstGeom>
          <a:noFill/>
        </p:spPr>
        <p:txBody>
          <a:bodyPr wrap="square" rtlCol="0">
            <a:spAutoFit/>
          </a:bodyPr>
          <a:lstStyle/>
          <a:p>
            <a:r>
              <a:rPr lang="en-US" dirty="0">
                <a:solidFill>
                  <a:srgbClr val="FF0000"/>
                </a:solidFill>
              </a:rPr>
              <a:t>*30% GAP low-income vs non-low-income</a:t>
            </a:r>
          </a:p>
        </p:txBody>
      </p:sp>
    </p:spTree>
    <p:extLst>
      <p:ext uri="{BB962C8B-B14F-4D97-AF65-F5344CB8AC3E}">
        <p14:creationId xmlns:p14="http://schemas.microsoft.com/office/powerpoint/2010/main" val="38842468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docProps/app.xml><?xml version="1.0" encoding="utf-8"?>
<Properties xmlns="http://schemas.openxmlformats.org/officeDocument/2006/extended-properties" xmlns:vt="http://schemas.openxmlformats.org/officeDocument/2006/docPropsVTypes">
  <Template>TM04033927[[fn=Main Event]]</Template>
  <TotalTime>15764</TotalTime>
  <Words>484</Words>
  <Application>Microsoft Office PowerPoint</Application>
  <PresentationFormat>Widescreen</PresentationFormat>
  <Paragraphs>68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Arial Narrow</vt:lpstr>
      <vt:lpstr>Berlin Sans FB</vt:lpstr>
      <vt:lpstr>Calibri</vt:lpstr>
      <vt:lpstr>Impact</vt:lpstr>
      <vt:lpstr>Main Event</vt:lpstr>
      <vt:lpstr>Elementary SWIP 2022-2023</vt:lpstr>
      <vt:lpstr>Manson Builds</vt:lpstr>
      <vt:lpstr>PowerPoint Presentation</vt:lpstr>
      <vt:lpstr>Last year’s highlights  </vt:lpstr>
      <vt:lpstr>Manson Elementary  SBA ELA Trend Data</vt:lpstr>
      <vt:lpstr>Manson Elementary  SBA MATH Trend Data</vt:lpstr>
      <vt:lpstr>Spring 22 Proficiency BY GRADE LEVEL </vt:lpstr>
      <vt:lpstr>Spring 22 Proficiency BY program </vt:lpstr>
      <vt:lpstr>PowerPoint Presentation</vt:lpstr>
      <vt:lpstr>PowerPoint Presentation</vt:lpstr>
      <vt:lpstr>PowerPoint Presentation</vt:lpstr>
      <vt:lpstr>2022-2023 GOALS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Elementary Focus</dc:title>
  <dc:creator>Ben Riippi</dc:creator>
  <cp:lastModifiedBy>Ben Riippi</cp:lastModifiedBy>
  <cp:revision>73</cp:revision>
  <dcterms:created xsi:type="dcterms:W3CDTF">2020-12-08T18:00:08Z</dcterms:created>
  <dcterms:modified xsi:type="dcterms:W3CDTF">2022-11-09T02:23:28Z</dcterms:modified>
</cp:coreProperties>
</file>